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13716000" cx="24384000"/>
  <p:notesSz cx="7010400" cy="9296400"/>
  <p:embeddedFontLst>
    <p:embeddedFont>
      <p:font typeface="Gill Sans"/>
      <p:regular r:id="rId24"/>
      <p:bold r:id="rId25"/>
    </p:embeddedFont>
    <p:embeddedFont>
      <p:font typeface="Century Gothic"/>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62">
          <p15:clr>
            <a:srgbClr val="A4A3A4"/>
          </p15:clr>
        </p15:guide>
        <p15:guide id="2" orient="horz" pos="4320">
          <p15:clr>
            <a:srgbClr val="A4A3A4"/>
          </p15:clr>
        </p15:guide>
        <p15:guide id="3" orient="horz" pos="7631">
          <p15:clr>
            <a:srgbClr val="A4A3A4"/>
          </p15:clr>
        </p15:guide>
        <p15:guide id="4" orient="horz" pos="7858">
          <p15:clr>
            <a:srgbClr val="A4A3A4"/>
          </p15:clr>
        </p15:guide>
        <p15:guide id="5" orient="horz" pos="1190">
          <p15:clr>
            <a:srgbClr val="A4A3A4"/>
          </p15:clr>
        </p15:guide>
        <p15:guide id="6" pos="14575">
          <p15:clr>
            <a:srgbClr val="A4A3A4"/>
          </p15:clr>
        </p15:guide>
        <p15:guide id="7" pos="7680">
          <p15:clr>
            <a:srgbClr val="A4A3A4"/>
          </p15:clr>
        </p15:guide>
        <p15:guide id="8" pos="196">
          <p15:clr>
            <a:srgbClr val="A4A3A4"/>
          </p15:clr>
        </p15:guide>
        <p15:guide id="9" pos="468">
          <p15:clr>
            <a:srgbClr val="A4A3A4"/>
          </p15:clr>
        </p15:guide>
        <p15:guide id="10" pos="14801">
          <p15:clr>
            <a:srgbClr val="A4A3A4"/>
          </p15:clr>
        </p15:guide>
      </p15:sldGuideLst>
    </p:ext>
    <p:ext uri="{2D200454-40CA-4A62-9FC3-DE9A4176ACB9}">
      <p15:notesGuideLst>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AED3594-76FC-47E1-9075-1D70163D8135}">
  <a:tblStyle styleId="{3AED3594-76FC-47E1-9075-1D70163D8135}"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62" orient="horz"/>
        <p:guide pos="4320" orient="horz"/>
        <p:guide pos="7631" orient="horz"/>
        <p:guide pos="7858" orient="horz"/>
        <p:guide pos="1190" orient="horz"/>
        <p:guide pos="14575"/>
        <p:guide pos="7680"/>
        <p:guide pos="196"/>
        <p:guide pos="468"/>
        <p:guide pos="14801"/>
      </p:guideLst>
    </p:cSldViewPr>
  </p:slideViewPr>
  <p:notesViewPr>
    <p:cSldViewPr snapToGrid="0">
      <p:cViewPr varScale="1">
        <p:scale>
          <a:sx n="100" d="100"/>
          <a:sy n="100" d="100"/>
        </p:scale>
        <p:origin x="0" y="0"/>
      </p:cViewPr>
      <p:guideLst>
        <p:guide pos="2928" orient="horz"/>
        <p:guide pos="2208"/>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GillSans-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CenturyGothic-regular.fntdata"/><Relationship Id="rId25" Type="http://schemas.openxmlformats.org/officeDocument/2006/relationships/font" Target="fonts/GillSans-bold.fntdata"/><Relationship Id="rId28" Type="http://schemas.openxmlformats.org/officeDocument/2006/relationships/font" Target="fonts/CenturyGothic-italic.fntdata"/><Relationship Id="rId27" Type="http://schemas.openxmlformats.org/officeDocument/2006/relationships/font" Target="fonts/CenturyGothic-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CenturyGothic-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7840" cy="464820"/>
          </a:xfrm>
          <a:prstGeom prst="rect">
            <a:avLst/>
          </a:prstGeom>
          <a:noFill/>
          <a:ln>
            <a:noFill/>
          </a:ln>
        </p:spPr>
        <p:txBody>
          <a:bodyPr anchorCtr="0" anchor="t"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9pPr>
          </a:lstStyle>
          <a:p/>
        </p:txBody>
      </p:sp>
      <p:sp>
        <p:nvSpPr>
          <p:cNvPr id="4" name="Google Shape;4;n"/>
          <p:cNvSpPr txBox="1"/>
          <p:nvPr>
            <p:ph idx="10" type="dt"/>
          </p:nvPr>
        </p:nvSpPr>
        <p:spPr>
          <a:xfrm>
            <a:off x="3970938" y="0"/>
            <a:ext cx="3037840" cy="464820"/>
          </a:xfrm>
          <a:prstGeom prst="rect">
            <a:avLst/>
          </a:prstGeom>
          <a:noFill/>
          <a:ln>
            <a:noFill/>
          </a:ln>
        </p:spPr>
        <p:txBody>
          <a:bodyPr anchorCtr="0" anchor="t" bIns="46575" lIns="93150" spcFirstLastPara="1" rIns="93150" wrap="square" tIns="4657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9pPr>
          </a:lstStyle>
          <a:p/>
        </p:txBody>
      </p:sp>
      <p:sp>
        <p:nvSpPr>
          <p:cNvPr id="5" name="Google Shape;5;n"/>
          <p:cNvSpPr/>
          <p:nvPr>
            <p:ph idx="3"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967"/>
            <a:ext cx="3037840" cy="464820"/>
          </a:xfrm>
          <a:prstGeom prst="rect">
            <a:avLst/>
          </a:prstGeom>
          <a:noFill/>
          <a:ln>
            <a:noFill/>
          </a:ln>
        </p:spPr>
        <p:txBody>
          <a:bodyPr anchorCtr="0" anchor="b"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9pPr>
          </a:lstStyle>
          <a:p/>
        </p:txBody>
      </p:sp>
      <p:sp>
        <p:nvSpPr>
          <p:cNvPr id="8" name="Google Shape;8;n"/>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Gill Sans"/>
                <a:ea typeface="Gill Sans"/>
                <a:cs typeface="Gill Sans"/>
                <a:sym typeface="Gill Sans"/>
              </a:rPr>
              <a:t>‹#›</a:t>
            </a:fld>
            <a:endParaRPr b="0" i="0" sz="1200" u="none" cap="none" strike="noStrike">
              <a:solidFill>
                <a:srgbClr val="000000"/>
              </a:solidFill>
              <a:latin typeface="Gill Sans"/>
              <a:ea typeface="Gill Sans"/>
              <a:cs typeface="Gill Sans"/>
              <a:sym typeface="Gill Sans"/>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1: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Welcome back to Data Society! We have a great class ahead of us today.</a:t>
            </a:r>
            <a:endParaRPr/>
          </a:p>
        </p:txBody>
      </p:sp>
      <p:sp>
        <p:nvSpPr>
          <p:cNvPr id="264" name="Google Shape;264;p1:notes"/>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10: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introduce the Marks card. </a:t>
            </a:r>
            <a:r>
              <a:rPr b="1" lang="en-US"/>
              <a:t>POINT OUT</a:t>
            </a:r>
            <a:r>
              <a:rPr lang="en-US"/>
              <a:t> its location within the Tableau GUI and </a:t>
            </a:r>
            <a:r>
              <a:rPr b="1" lang="en-US"/>
              <a:t>WALK THROUGH</a:t>
            </a:r>
            <a:r>
              <a:rPr lang="en-US"/>
              <a:t> how each of the 7 options affect the chart.</a:t>
            </a:r>
            <a:endParaRPr/>
          </a:p>
          <a:p>
            <a:pPr indent="0" lvl="0" marL="45720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Steps for formatting:</a:t>
            </a:r>
            <a:endParaRPr b="1"/>
          </a:p>
          <a:p>
            <a:pPr indent="0" lvl="0" marL="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lang="en-US"/>
              <a:t>Click on drop down beside the line on the marks card and change the type of chart to bar type.</a:t>
            </a:r>
            <a:endParaRPr/>
          </a:p>
          <a:p>
            <a:pPr indent="-317500" lvl="0" marL="457200" rtl="0" algn="l">
              <a:lnSpc>
                <a:spcPct val="100000"/>
              </a:lnSpc>
              <a:spcBef>
                <a:spcPts val="0"/>
              </a:spcBef>
              <a:spcAft>
                <a:spcPts val="0"/>
              </a:spcAft>
              <a:buSzPts val="1400"/>
              <a:buChar char="●"/>
            </a:pPr>
            <a:r>
              <a:rPr lang="en-US"/>
              <a:t>Drag and drop the country name into the color tab on the marks card</a:t>
            </a:r>
            <a:endParaRPr/>
          </a:p>
          <a:p>
            <a:pPr indent="-317500" lvl="0" marL="457200" rtl="0" algn="l">
              <a:lnSpc>
                <a:spcPct val="100000"/>
              </a:lnSpc>
              <a:spcBef>
                <a:spcPts val="0"/>
              </a:spcBef>
              <a:spcAft>
                <a:spcPts val="0"/>
              </a:spcAft>
              <a:buSzPts val="1400"/>
              <a:buChar char="●"/>
            </a:pPr>
            <a:r>
              <a:rPr lang="en-US"/>
              <a:t>Drag and drop the life expectancy into the labels tab of marks card  to display the life expectancy explicitly on the bar chart (make sure life expectancy is considered as an attribute)</a:t>
            </a:r>
            <a:endParaRPr/>
          </a:p>
          <a:p>
            <a:pPr indent="0" lvl="0" marL="0" rtl="0" algn="l">
              <a:lnSpc>
                <a:spcPct val="100000"/>
              </a:lnSpc>
              <a:spcBef>
                <a:spcPts val="0"/>
              </a:spcBef>
              <a:spcAft>
                <a:spcPts val="0"/>
              </a:spcAft>
              <a:buSzPts val="1400"/>
              <a:buNone/>
            </a:pPr>
            <a:r>
              <a:rPr lang="en-US"/>
              <a:t> </a:t>
            </a:r>
            <a:endParaRPr/>
          </a:p>
        </p:txBody>
      </p:sp>
      <p:sp>
        <p:nvSpPr>
          <p:cNvPr id="341" name="Google Shape;341;p10: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1: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p11: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substantially alter the line chart in just a few clicks. </a:t>
            </a:r>
            <a:r>
              <a:rPr b="1" lang="en-US"/>
              <a:t>WALK THROUGH</a:t>
            </a:r>
            <a:r>
              <a:rPr lang="en-US"/>
              <a:t> precisely how to change each of these attributes: the color, the label, the chart type.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100"/>
              <a:buFont typeface="Arial"/>
              <a:buNone/>
            </a:pPr>
            <a:r>
              <a:rPr b="1" lang="en-US"/>
              <a:t>Steps for formatting:</a:t>
            </a:r>
            <a:endParaRPr/>
          </a:p>
          <a:p>
            <a:pPr indent="-317500" lvl="0" marL="457200" rtl="0" algn="l">
              <a:lnSpc>
                <a:spcPct val="100000"/>
              </a:lnSpc>
              <a:spcBef>
                <a:spcPts val="0"/>
              </a:spcBef>
              <a:spcAft>
                <a:spcPts val="0"/>
              </a:spcAft>
              <a:buClr>
                <a:schemeClr val="dk1"/>
              </a:buClr>
              <a:buSzPts val="1400"/>
              <a:buChar char="●"/>
            </a:pPr>
            <a:r>
              <a:rPr lang="en-US"/>
              <a:t>Click on drop down beside the line on the marks card and change the type of chart to bar type.</a:t>
            </a:r>
            <a:endParaRPr/>
          </a:p>
          <a:p>
            <a:pPr indent="-317500" lvl="0" marL="457200" rtl="0" algn="l">
              <a:lnSpc>
                <a:spcPct val="100000"/>
              </a:lnSpc>
              <a:spcBef>
                <a:spcPts val="0"/>
              </a:spcBef>
              <a:spcAft>
                <a:spcPts val="0"/>
              </a:spcAft>
              <a:buClr>
                <a:schemeClr val="dk1"/>
              </a:buClr>
              <a:buSzPts val="1400"/>
              <a:buChar char="●"/>
            </a:pPr>
            <a:r>
              <a:rPr lang="en-US"/>
              <a:t>Drag and drop the country name into the color tab on the marks card</a:t>
            </a:r>
            <a:endParaRPr/>
          </a:p>
          <a:p>
            <a:pPr indent="-317500" lvl="0" marL="457200" rtl="0" algn="l">
              <a:lnSpc>
                <a:spcPct val="100000"/>
              </a:lnSpc>
              <a:spcBef>
                <a:spcPts val="0"/>
              </a:spcBef>
              <a:spcAft>
                <a:spcPts val="0"/>
              </a:spcAft>
              <a:buClr>
                <a:schemeClr val="dk1"/>
              </a:buClr>
              <a:buSzPts val="1400"/>
              <a:buChar char="●"/>
            </a:pPr>
            <a:r>
              <a:rPr lang="en-US"/>
              <a:t>Drag and drop the life expectancy into the labels tab of marks card  to display the life expectancy explicitly on the bar chart (make sure life expectancy is considered as an attribute)</a:t>
            </a:r>
            <a:endParaRPr/>
          </a:p>
          <a:p>
            <a:pPr indent="0" lvl="0" marL="0" rtl="0" algn="l">
              <a:lnSpc>
                <a:spcPct val="100000"/>
              </a:lnSpc>
              <a:spcBef>
                <a:spcPts val="0"/>
              </a:spcBef>
              <a:spcAft>
                <a:spcPts val="0"/>
              </a:spcAft>
              <a:buSzPts val="1400"/>
              <a:buNone/>
            </a:pPr>
            <a:r>
              <a:t/>
            </a:r>
            <a:endParaRPr/>
          </a:p>
        </p:txBody>
      </p:sp>
      <p:sp>
        <p:nvSpPr>
          <p:cNvPr id="351" name="Google Shape;351;p11: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2: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2: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explain how to add an annotation to a Mark. </a:t>
            </a:r>
            <a:r>
              <a:rPr b="1" lang="en-US"/>
              <a:t>WALK THROUGH</a:t>
            </a:r>
            <a:r>
              <a:rPr lang="en-US"/>
              <a:t> how to make modifications in the Edit Annotation panel. </a:t>
            </a:r>
            <a:endParaRPr/>
          </a:p>
          <a:p>
            <a:pPr indent="-317500" lvl="1" marL="914400" rtl="0" algn="l">
              <a:lnSpc>
                <a:spcPct val="100000"/>
              </a:lnSpc>
              <a:spcBef>
                <a:spcPts val="0"/>
              </a:spcBef>
              <a:spcAft>
                <a:spcPts val="0"/>
              </a:spcAft>
              <a:buSzPts val="1400"/>
              <a:buChar char="○"/>
            </a:pPr>
            <a:r>
              <a:rPr b="1" lang="en-US"/>
              <a:t>Time permitting</a:t>
            </a:r>
            <a:r>
              <a:rPr lang="en-US"/>
              <a:t>, distinguish between what it means to Annotate a Mark, a Point, and an Area.</a:t>
            </a:r>
            <a:endParaRPr/>
          </a:p>
          <a:p>
            <a:pPr indent="0" lvl="0" marL="91440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Steps for formatting:</a:t>
            </a:r>
            <a:endParaRPr/>
          </a:p>
          <a:p>
            <a:pPr indent="-317500" lvl="0" marL="457200" rtl="0" algn="l">
              <a:lnSpc>
                <a:spcPct val="100000"/>
              </a:lnSpc>
              <a:spcBef>
                <a:spcPts val="0"/>
              </a:spcBef>
              <a:spcAft>
                <a:spcPts val="0"/>
              </a:spcAft>
              <a:buSzPts val="1400"/>
              <a:buChar char="●"/>
            </a:pPr>
            <a:r>
              <a:rPr lang="en-US"/>
              <a:t>To convert the bar chart to point chart, click on the drop down list within the marks card and change it to circle type.</a:t>
            </a:r>
            <a:endParaRPr/>
          </a:p>
        </p:txBody>
      </p:sp>
      <p:sp>
        <p:nvSpPr>
          <p:cNvPr id="361" name="Google Shape;361;p12: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3: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p13: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a:t>
            </a:r>
            <a:r>
              <a:rPr b="1" lang="en-US"/>
              <a:t>WALK THROUGH</a:t>
            </a:r>
            <a:r>
              <a:rPr lang="en-US"/>
              <a:t>  how to add grid lines to a figure and how to edit the tool tip.</a:t>
            </a:r>
            <a:endParaRPr/>
          </a:p>
          <a:p>
            <a:pPr indent="-317500" lvl="0" marL="457200" rtl="0" algn="l">
              <a:lnSpc>
                <a:spcPct val="100000"/>
              </a:lnSpc>
              <a:spcBef>
                <a:spcPts val="0"/>
              </a:spcBef>
              <a:spcAft>
                <a:spcPts val="0"/>
              </a:spcAft>
              <a:buSzPts val="1400"/>
              <a:buChar char="●"/>
            </a:pPr>
            <a:r>
              <a:rPr lang="en-US"/>
              <a:t>To add grid lines to the chart - </a:t>
            </a:r>
            <a:endParaRPr/>
          </a:p>
          <a:p>
            <a:pPr indent="457200" lvl="0" marL="0" rtl="0" algn="l">
              <a:lnSpc>
                <a:spcPct val="100000"/>
              </a:lnSpc>
              <a:spcBef>
                <a:spcPts val="0"/>
              </a:spcBef>
              <a:spcAft>
                <a:spcPts val="0"/>
              </a:spcAft>
              <a:buSzPts val="1400"/>
              <a:buNone/>
            </a:pPr>
            <a:r>
              <a:rPr lang="en-US"/>
              <a:t>1. Click on Format chart </a:t>
            </a:r>
            <a:endParaRPr/>
          </a:p>
          <a:p>
            <a:pPr indent="0" lvl="0" marL="457200" rtl="0" algn="l">
              <a:lnSpc>
                <a:spcPct val="100000"/>
              </a:lnSpc>
              <a:spcBef>
                <a:spcPts val="0"/>
              </a:spcBef>
              <a:spcAft>
                <a:spcPts val="0"/>
              </a:spcAft>
              <a:buSzPts val="1400"/>
              <a:buNone/>
            </a:pPr>
            <a:r>
              <a:rPr lang="en-US"/>
              <a:t>2. Select the option lines from the set of icons available in the format section.</a:t>
            </a:r>
            <a:endParaRPr/>
          </a:p>
          <a:p>
            <a:pPr indent="0" lvl="0" marL="457200" rtl="0" algn="l">
              <a:lnSpc>
                <a:spcPct val="100000"/>
              </a:lnSpc>
              <a:spcBef>
                <a:spcPts val="0"/>
              </a:spcBef>
              <a:spcAft>
                <a:spcPts val="0"/>
              </a:spcAft>
              <a:buSzPts val="1400"/>
              <a:buNone/>
            </a:pPr>
            <a:r>
              <a:rPr lang="en-US"/>
              <a:t>3. Now expand grid lines and add them to your chart</a:t>
            </a:r>
            <a:endParaRPr/>
          </a:p>
          <a:p>
            <a:pPr indent="0" lvl="0" marL="457200" rtl="0" algn="l">
              <a:lnSpc>
                <a:spcPct val="100000"/>
              </a:lnSpc>
              <a:spcBef>
                <a:spcPts val="0"/>
              </a:spcBef>
              <a:spcAft>
                <a:spcPts val="0"/>
              </a:spcAft>
              <a:buSzPts val="1400"/>
              <a:buNone/>
            </a:pPr>
            <a:r>
              <a:t/>
            </a:r>
            <a:endParaRPr/>
          </a:p>
        </p:txBody>
      </p:sp>
      <p:sp>
        <p:nvSpPr>
          <p:cNvPr id="372" name="Google Shape;372;p13: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4: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82" name="Google Shape;382;p1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5: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88" name="Google Shape;388;p15: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16: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95" name="Google Shape;395;p16: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5: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p35: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04" name="Google Shape;404;p35: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2: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recap the topics discussed during the last session. </a:t>
            </a:r>
            <a:r>
              <a:rPr b="1" lang="en-US"/>
              <a:t>ASK</a:t>
            </a:r>
            <a:r>
              <a:rPr lang="en-US"/>
              <a:t> if anyone has any questions about these topics before moving on.</a:t>
            </a:r>
            <a:endParaRPr/>
          </a:p>
        </p:txBody>
      </p:sp>
      <p:sp>
        <p:nvSpPr>
          <p:cNvPr id="270" name="Google Shape;270;p2:notes"/>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3: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p3: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remind students to begin regularly saving their work. The data visualizations produced in class and during Exercises will be the basis of a final dashboard and story they will put together at the end of the unit. </a:t>
            </a:r>
            <a:r>
              <a:rPr b="1" lang="en-US"/>
              <a:t>REMIND</a:t>
            </a:r>
            <a:r>
              <a:rPr lang="en-US"/>
              <a:t> students that they should get in the habit of saving work regularly.</a:t>
            </a:r>
            <a:endParaRPr/>
          </a:p>
        </p:txBody>
      </p:sp>
      <p:sp>
        <p:nvSpPr>
          <p:cNvPr id="278" name="Google Shape;278;p3: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4: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invite students to explore a large list of publicly available datasets and to consider their ideas about their Capstone project datasets they </a:t>
            </a:r>
            <a:r>
              <a:rPr lang="en-US"/>
              <a:t>should</a:t>
            </a:r>
            <a:r>
              <a:rPr lang="en-US"/>
              <a:t> be thinking about this week. </a:t>
            </a:r>
            <a:r>
              <a:rPr b="1" lang="en-US"/>
              <a:t>Allow students 5-7 minutes to peruse the list.</a:t>
            </a:r>
            <a:r>
              <a:rPr lang="en-US"/>
              <a:t> Then </a:t>
            </a:r>
            <a:r>
              <a:rPr b="1" lang="en-US"/>
              <a:t>ASK </a:t>
            </a:r>
            <a:r>
              <a:rPr lang="en-US"/>
              <a:t>students to share some of their observations via chat or via microphone and </a:t>
            </a:r>
            <a:r>
              <a:rPr b="1" lang="en-US"/>
              <a:t>COMMENT</a:t>
            </a:r>
            <a:r>
              <a:rPr lang="en-US"/>
              <a:t> on their responses. This activity should take approximately </a:t>
            </a:r>
            <a:r>
              <a:rPr b="1" lang="en-US"/>
              <a:t>10 minutes total.</a:t>
            </a:r>
            <a:endParaRPr/>
          </a:p>
        </p:txBody>
      </p:sp>
      <p:sp>
        <p:nvSpPr>
          <p:cNvPr id="286" name="Google Shape;286;p4: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5: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5: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94" name="Google Shape;294;p5: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p6: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introduce the Format menu in Tableau. </a:t>
            </a:r>
            <a:r>
              <a:rPr b="1" lang="en-US"/>
              <a:t>WALK THROUGH</a:t>
            </a:r>
            <a:r>
              <a:rPr lang="en-US"/>
              <a:t> some of the different options / sub-menus so that students get a feel for what kinds of elements and parameters can be customized.</a:t>
            </a:r>
            <a:endParaRPr/>
          </a:p>
        </p:txBody>
      </p:sp>
      <p:sp>
        <p:nvSpPr>
          <p:cNvPr id="302" name="Google Shape;302;p6: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7: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get students thinking about how to improve a visualization. </a:t>
            </a:r>
            <a:r>
              <a:rPr b="1" lang="en-US"/>
              <a:t>INSTRUCT </a:t>
            </a:r>
            <a:r>
              <a:rPr lang="en-US"/>
              <a:t>students to pull up the line chart from the last session. If students do not have this readily available, </a:t>
            </a:r>
            <a:r>
              <a:rPr b="1" lang="en-US"/>
              <a:t>WALK THROUGH</a:t>
            </a:r>
            <a:r>
              <a:rPr lang="en-US"/>
              <a:t> how to reconstruct the plot. Then </a:t>
            </a:r>
            <a:r>
              <a:rPr b="1" lang="en-US"/>
              <a:t>ASK </a:t>
            </a:r>
            <a:r>
              <a:rPr lang="en-US"/>
              <a:t>students the questions on the slide and </a:t>
            </a:r>
            <a:r>
              <a:rPr b="1" lang="en-US"/>
              <a:t>COMMENT</a:t>
            </a:r>
            <a:r>
              <a:rPr lang="en-US"/>
              <a:t> on their responses.</a:t>
            </a:r>
            <a:endParaRPr/>
          </a:p>
        </p:txBody>
      </p:sp>
      <p:sp>
        <p:nvSpPr>
          <p:cNvPr id="311" name="Google Shape;311;p7: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8: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p8: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introduce right-clicking to open the formatting pane and to begin formatting the line chart.</a:t>
            </a:r>
            <a:endParaRPr/>
          </a:p>
        </p:txBody>
      </p:sp>
      <p:sp>
        <p:nvSpPr>
          <p:cNvPr id="320" name="Google Shape;320;p8: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9: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9: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implement a couple of changes to the line chart. </a:t>
            </a:r>
            <a:r>
              <a:rPr b="1" lang="en-US"/>
              <a:t>INSTRUCT</a:t>
            </a:r>
            <a:r>
              <a:rPr lang="en-US"/>
              <a:t> students to experiment with some options for making the numbers easier to read and making the year stand out. </a:t>
            </a:r>
            <a:r>
              <a:rPr b="1" lang="en-US"/>
              <a:t>ASK</a:t>
            </a:r>
            <a:r>
              <a:rPr lang="en-US"/>
              <a:t> what kinds of changes they made and </a:t>
            </a:r>
            <a:r>
              <a:rPr b="1" lang="en-US"/>
              <a:t>COMMENT (constructively) </a:t>
            </a:r>
            <a:r>
              <a:rPr lang="en-US"/>
              <a:t>on their experiments.</a:t>
            </a:r>
            <a:endParaRPr/>
          </a:p>
        </p:txBody>
      </p:sp>
      <p:sp>
        <p:nvSpPr>
          <p:cNvPr id="331" name="Google Shape;331;p9: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hyperlink" Target="https://goo.gl/maps/kBUSowm8acoNevJ4A" TargetMode="External"/><Relationship Id="rId4" Type="http://schemas.openxmlformats.org/officeDocument/2006/relationships/hyperlink" Target="https://goo.gl/maps/kBUSowm8acoNevJ4A" TargetMode="External"/><Relationship Id="rId5" Type="http://schemas.openxmlformats.org/officeDocument/2006/relationships/hyperlink" Target="https://goo.gl/maps/kBUSowm8acoNevJ4A"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type="title">
  <p:cSld name="TITLE">
    <p:spTree>
      <p:nvGrpSpPr>
        <p:cNvPr id="16" name="Shape 16"/>
        <p:cNvGrpSpPr/>
        <p:nvPr/>
      </p:nvGrpSpPr>
      <p:grpSpPr>
        <a:xfrm>
          <a:off x="0" y="0"/>
          <a:ext cx="0" cy="0"/>
          <a:chOff x="0" y="0"/>
          <a:chExt cx="0" cy="0"/>
        </a:xfrm>
      </p:grpSpPr>
      <p:sp>
        <p:nvSpPr>
          <p:cNvPr id="17" name="Google Shape;17;p2"/>
          <p:cNvSpPr txBox="1"/>
          <p:nvPr>
            <p:ph type="ctrTitle"/>
          </p:nvPr>
        </p:nvSpPr>
        <p:spPr>
          <a:xfrm>
            <a:off x="1144200" y="7701025"/>
            <a:ext cx="11673300" cy="45081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SzPts val="4000"/>
              <a:buNone/>
              <a:defRPr sz="6400">
                <a:solidFill>
                  <a:schemeClr val="accent5"/>
                </a:solidFill>
              </a:defRPr>
            </a:lvl1pPr>
            <a:lvl2pPr lvl="1" algn="l">
              <a:lnSpc>
                <a:spcPct val="115000"/>
              </a:lnSpc>
              <a:spcBef>
                <a:spcPts val="0"/>
              </a:spcBef>
              <a:spcAft>
                <a:spcPts val="0"/>
              </a:spcAft>
              <a:buSzPts val="10400"/>
              <a:buNone/>
              <a:defRPr sz="12500"/>
            </a:lvl2pPr>
            <a:lvl3pPr lvl="2" algn="l">
              <a:lnSpc>
                <a:spcPct val="115000"/>
              </a:lnSpc>
              <a:spcBef>
                <a:spcPts val="0"/>
              </a:spcBef>
              <a:spcAft>
                <a:spcPts val="0"/>
              </a:spcAft>
              <a:buSzPts val="10400"/>
              <a:buNone/>
              <a:defRPr sz="12500"/>
            </a:lvl3pPr>
            <a:lvl4pPr lvl="3" algn="l">
              <a:lnSpc>
                <a:spcPct val="115000"/>
              </a:lnSpc>
              <a:spcBef>
                <a:spcPts val="0"/>
              </a:spcBef>
              <a:spcAft>
                <a:spcPts val="0"/>
              </a:spcAft>
              <a:buSzPts val="10400"/>
              <a:buNone/>
              <a:defRPr sz="12500"/>
            </a:lvl4pPr>
            <a:lvl5pPr lvl="4" algn="l">
              <a:lnSpc>
                <a:spcPct val="115000"/>
              </a:lnSpc>
              <a:spcBef>
                <a:spcPts val="0"/>
              </a:spcBef>
              <a:spcAft>
                <a:spcPts val="0"/>
              </a:spcAft>
              <a:buSzPts val="10400"/>
              <a:buNone/>
              <a:defRPr sz="12500"/>
            </a:lvl5pPr>
            <a:lvl6pPr lvl="5" algn="l">
              <a:lnSpc>
                <a:spcPct val="115000"/>
              </a:lnSpc>
              <a:spcBef>
                <a:spcPts val="0"/>
              </a:spcBef>
              <a:spcAft>
                <a:spcPts val="0"/>
              </a:spcAft>
              <a:buSzPts val="10400"/>
              <a:buNone/>
              <a:defRPr sz="12500"/>
            </a:lvl6pPr>
            <a:lvl7pPr lvl="6" algn="l">
              <a:lnSpc>
                <a:spcPct val="115000"/>
              </a:lnSpc>
              <a:spcBef>
                <a:spcPts val="0"/>
              </a:spcBef>
              <a:spcAft>
                <a:spcPts val="0"/>
              </a:spcAft>
              <a:buSzPts val="10400"/>
              <a:buNone/>
              <a:defRPr sz="12500"/>
            </a:lvl7pPr>
            <a:lvl8pPr lvl="7" algn="l">
              <a:lnSpc>
                <a:spcPct val="115000"/>
              </a:lnSpc>
              <a:spcBef>
                <a:spcPts val="0"/>
              </a:spcBef>
              <a:spcAft>
                <a:spcPts val="0"/>
              </a:spcAft>
              <a:buSzPts val="10400"/>
              <a:buNone/>
              <a:defRPr sz="12500"/>
            </a:lvl8pPr>
            <a:lvl9pPr lvl="8" algn="l">
              <a:lnSpc>
                <a:spcPct val="115000"/>
              </a:lnSpc>
              <a:spcBef>
                <a:spcPts val="0"/>
              </a:spcBef>
              <a:spcAft>
                <a:spcPts val="0"/>
              </a:spcAft>
              <a:buSzPts val="10400"/>
              <a:buNone/>
              <a:defRPr sz="12500"/>
            </a:lvl9pPr>
          </a:lstStyle>
          <a:p/>
        </p:txBody>
      </p:sp>
      <p:pic>
        <p:nvPicPr>
          <p:cNvPr id="18" name="Google Shape;18;p2"/>
          <p:cNvPicPr preferRelativeResize="0"/>
          <p:nvPr/>
        </p:nvPicPr>
        <p:blipFill rotWithShape="1">
          <a:blip r:embed="rId2">
            <a:alphaModFix/>
          </a:blip>
          <a:srcRect b="-931" l="0" r="0" t="-1484"/>
          <a:stretch/>
        </p:blipFill>
        <p:spPr>
          <a:xfrm>
            <a:off x="12817402" y="1958940"/>
            <a:ext cx="10828799" cy="10250279"/>
          </a:xfrm>
          <a:prstGeom prst="rect">
            <a:avLst/>
          </a:prstGeom>
          <a:noFill/>
          <a:ln>
            <a:noFill/>
          </a:ln>
        </p:spPr>
      </p:pic>
      <p:pic>
        <p:nvPicPr>
          <p:cNvPr id="19" name="Google Shape;19;p2"/>
          <p:cNvPicPr preferRelativeResize="0"/>
          <p:nvPr/>
        </p:nvPicPr>
        <p:blipFill rotWithShape="1">
          <a:blip r:embed="rId3">
            <a:alphaModFix/>
          </a:blip>
          <a:srcRect b="0" l="0" r="0" t="0"/>
          <a:stretch/>
        </p:blipFill>
        <p:spPr>
          <a:xfrm>
            <a:off x="1144202" y="6504666"/>
            <a:ext cx="10828824" cy="85419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o we are">
  <p:cSld name="Who we are">
    <p:spTree>
      <p:nvGrpSpPr>
        <p:cNvPr id="72" name="Shape 72"/>
        <p:cNvGrpSpPr/>
        <p:nvPr/>
      </p:nvGrpSpPr>
      <p:grpSpPr>
        <a:xfrm>
          <a:off x="0" y="0"/>
          <a:ext cx="0" cy="0"/>
          <a:chOff x="0" y="0"/>
          <a:chExt cx="0" cy="0"/>
        </a:xfrm>
      </p:grpSpPr>
      <p:sp>
        <p:nvSpPr>
          <p:cNvPr id="73" name="Google Shape;73;p11"/>
          <p:cNvSpPr/>
          <p:nvPr/>
        </p:nvSpPr>
        <p:spPr>
          <a:xfrm>
            <a:off x="12192000" y="-334"/>
            <a:ext cx="12192000" cy="13716000"/>
          </a:xfrm>
          <a:prstGeom prst="rect">
            <a:avLst/>
          </a:prstGeom>
          <a:solidFill>
            <a:schemeClr val="lt2"/>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74" name="Google Shape;74;p11"/>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75" name="Google Shape;75;p11"/>
          <p:cNvSpPr txBox="1"/>
          <p:nvPr/>
        </p:nvSpPr>
        <p:spPr>
          <a:xfrm>
            <a:off x="831198" y="3365634"/>
            <a:ext cx="11360700" cy="8373300"/>
          </a:xfrm>
          <a:prstGeom prst="rect">
            <a:avLst/>
          </a:prstGeom>
          <a:noFill/>
          <a:ln>
            <a:noFill/>
          </a:ln>
        </p:spPr>
        <p:txBody>
          <a:bodyPr anchorCtr="0" anchor="ctr" bIns="91400" lIns="182850" spcFirstLastPara="1" rIns="182850" wrap="square" tIns="91400">
            <a:spAutoFit/>
          </a:bodyPr>
          <a:lstStyle/>
          <a:p>
            <a:pPr indent="0" lvl="0" marL="0" marR="0" rtl="0" algn="l">
              <a:lnSpc>
                <a:spcPct val="100000"/>
              </a:lnSpc>
              <a:spcBef>
                <a:spcPts val="0"/>
              </a:spcBef>
              <a:spcAft>
                <a:spcPts val="0"/>
              </a:spcAft>
              <a:buClr>
                <a:schemeClr val="dk1"/>
              </a:buClr>
              <a:buSzPts val="3800"/>
              <a:buFont typeface="Century Gothic"/>
              <a:buNone/>
            </a:pPr>
            <a:r>
              <a:rPr b="0" i="0" lang="en-US" sz="3800" u="none" cap="none" strike="noStrike">
                <a:solidFill>
                  <a:schemeClr val="dk1"/>
                </a:solidFill>
                <a:latin typeface="Century Gothic"/>
                <a:ea typeface="Century Gothic"/>
                <a:cs typeface="Century Gothic"/>
                <a:sym typeface="Century Gothic"/>
              </a:rPr>
              <a:t>Data Society’s mission is to integrate Big Data and machine learning best practices across entire teams and empower professionals to identify new insights.</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800"/>
              <a:buFont typeface="Century Gothic"/>
              <a:buNone/>
            </a:pPr>
            <a:r>
              <a:t/>
            </a:r>
            <a:endParaRPr b="0" i="0" sz="38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3800"/>
              <a:buFont typeface="Century Gothic"/>
              <a:buNone/>
            </a:pPr>
            <a:r>
              <a:rPr b="0" i="0" lang="en-US" sz="3800" u="none" cap="none" strike="noStrike">
                <a:solidFill>
                  <a:schemeClr val="dk1"/>
                </a:solidFill>
                <a:latin typeface="Century Gothic"/>
                <a:ea typeface="Century Gothic"/>
                <a:cs typeface="Century Gothic"/>
                <a:sym typeface="Century Gothic"/>
              </a:rPr>
              <a:t>We provide:</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800"/>
              <a:buFont typeface="Century Gothic"/>
              <a:buNone/>
            </a:pPr>
            <a:r>
              <a:t/>
            </a:r>
            <a:endParaRPr b="0" i="0" sz="3800" u="none" cap="none" strike="noStrike">
              <a:solidFill>
                <a:schemeClr val="dk1"/>
              </a:solidFill>
              <a:latin typeface="Century Gothic"/>
              <a:ea typeface="Century Gothic"/>
              <a:cs typeface="Century Gothic"/>
              <a:sym typeface="Century Gothic"/>
            </a:endParaRPr>
          </a:p>
          <a:p>
            <a:pPr indent="-571500" lvl="0" marL="571500" marR="0" rtl="0" algn="l">
              <a:lnSpc>
                <a:spcPct val="100000"/>
              </a:lnSpc>
              <a:spcBef>
                <a:spcPts val="0"/>
              </a:spcBef>
              <a:spcAft>
                <a:spcPts val="0"/>
              </a:spcAft>
              <a:buClr>
                <a:schemeClr val="dk1"/>
              </a:buClr>
              <a:buSzPts val="3800"/>
              <a:buFont typeface="Arial"/>
              <a:buChar char="•"/>
            </a:pPr>
            <a:r>
              <a:rPr b="0" i="0" lang="en-US" sz="3800" u="none" cap="none" strike="noStrike">
                <a:solidFill>
                  <a:schemeClr val="dk1"/>
                </a:solidFill>
                <a:latin typeface="Century Gothic"/>
                <a:ea typeface="Century Gothic"/>
                <a:cs typeface="Century Gothic"/>
                <a:sym typeface="Century Gothic"/>
              </a:rPr>
              <a:t>High-quality data science training programs</a:t>
            </a:r>
            <a:endParaRPr b="0" i="0" sz="2800" u="none" cap="none" strike="noStrike">
              <a:solidFill>
                <a:srgbClr val="000000"/>
              </a:solidFill>
              <a:latin typeface="Arial"/>
              <a:ea typeface="Arial"/>
              <a:cs typeface="Arial"/>
              <a:sym typeface="Arial"/>
            </a:endParaRPr>
          </a:p>
          <a:p>
            <a:pPr indent="-571500" lvl="0" marL="571500" marR="0" rtl="0" algn="l">
              <a:lnSpc>
                <a:spcPct val="100000"/>
              </a:lnSpc>
              <a:spcBef>
                <a:spcPts val="0"/>
              </a:spcBef>
              <a:spcAft>
                <a:spcPts val="0"/>
              </a:spcAft>
              <a:buClr>
                <a:schemeClr val="dk1"/>
              </a:buClr>
              <a:buSzPts val="3800"/>
              <a:buFont typeface="Arial"/>
              <a:buChar char="•"/>
            </a:pPr>
            <a:r>
              <a:rPr b="0" i="0" lang="en-US" sz="3800" u="none" cap="none" strike="noStrike">
                <a:solidFill>
                  <a:schemeClr val="dk1"/>
                </a:solidFill>
                <a:latin typeface="Century Gothic"/>
                <a:ea typeface="Century Gothic"/>
                <a:cs typeface="Century Gothic"/>
                <a:sym typeface="Century Gothic"/>
              </a:rPr>
              <a:t>Customized executive workshops</a:t>
            </a:r>
            <a:endParaRPr b="0" i="0" sz="2800" u="none" cap="none" strike="noStrike">
              <a:solidFill>
                <a:srgbClr val="000000"/>
              </a:solidFill>
              <a:latin typeface="Arial"/>
              <a:ea typeface="Arial"/>
              <a:cs typeface="Arial"/>
              <a:sym typeface="Arial"/>
            </a:endParaRPr>
          </a:p>
          <a:p>
            <a:pPr indent="-571500" lvl="0" marL="571500" marR="0" rtl="0" algn="l">
              <a:lnSpc>
                <a:spcPct val="100000"/>
              </a:lnSpc>
              <a:spcBef>
                <a:spcPts val="0"/>
              </a:spcBef>
              <a:spcAft>
                <a:spcPts val="0"/>
              </a:spcAft>
              <a:buClr>
                <a:schemeClr val="dk1"/>
              </a:buClr>
              <a:buSzPts val="3800"/>
              <a:buFont typeface="Arial"/>
              <a:buChar char="•"/>
            </a:pPr>
            <a:r>
              <a:rPr b="0" i="0" lang="en-US" sz="3800" u="none" cap="none" strike="noStrike">
                <a:solidFill>
                  <a:schemeClr val="dk1"/>
                </a:solidFill>
                <a:latin typeface="Century Gothic"/>
                <a:ea typeface="Century Gothic"/>
                <a:cs typeface="Century Gothic"/>
                <a:sym typeface="Century Gothic"/>
              </a:rPr>
              <a:t>Custom software solutions and consulting services</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800"/>
              <a:buFont typeface="Arial"/>
              <a:buNone/>
            </a:pPr>
            <a:r>
              <a:t/>
            </a:r>
            <a:endParaRPr b="0" i="0" sz="38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3800"/>
              <a:buFont typeface="Arial"/>
              <a:buNone/>
            </a:pPr>
            <a:r>
              <a:rPr b="0" i="0" lang="en-US" sz="3800" u="none" cap="none" strike="noStrike">
                <a:solidFill>
                  <a:schemeClr val="dk1"/>
                </a:solidFill>
                <a:latin typeface="Century Gothic"/>
                <a:ea typeface="Century Gothic"/>
                <a:cs typeface="Century Gothic"/>
                <a:sym typeface="Century Gothic"/>
              </a:rPr>
              <a:t>Since 2014, we’ve worked with thousands of professionals to make their data work for them.</a:t>
            </a:r>
            <a:endParaRPr b="0" i="0" sz="2800" u="none" cap="none" strike="noStrike">
              <a:solidFill>
                <a:srgbClr val="000000"/>
              </a:solidFill>
              <a:latin typeface="Arial"/>
              <a:ea typeface="Arial"/>
              <a:cs typeface="Arial"/>
              <a:sym typeface="Arial"/>
            </a:endParaRPr>
          </a:p>
        </p:txBody>
      </p:sp>
      <p:pic>
        <p:nvPicPr>
          <p:cNvPr descr="A picture containing text, sign&#10;&#10;Description automatically generated" id="76" name="Google Shape;76;p11"/>
          <p:cNvPicPr preferRelativeResize="0"/>
          <p:nvPr/>
        </p:nvPicPr>
        <p:blipFill rotWithShape="1">
          <a:blip r:embed="rId2">
            <a:alphaModFix/>
          </a:blip>
          <a:srcRect b="0" l="0" r="0" t="0"/>
          <a:stretch/>
        </p:blipFill>
        <p:spPr>
          <a:xfrm>
            <a:off x="14919814" y="4292172"/>
            <a:ext cx="6736369" cy="5783986"/>
          </a:xfrm>
          <a:prstGeom prst="rect">
            <a:avLst/>
          </a:prstGeom>
          <a:noFill/>
          <a:ln>
            <a:noFill/>
          </a:ln>
        </p:spPr>
      </p:pic>
      <p:sp>
        <p:nvSpPr>
          <p:cNvPr id="77" name="Google Shape;77;p11"/>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
        <p:nvSpPr>
          <p:cNvPr id="78" name="Google Shape;78;p11"/>
          <p:cNvSpPr txBox="1"/>
          <p:nvPr/>
        </p:nvSpPr>
        <p:spPr>
          <a:xfrm>
            <a:off x="831200" y="1068660"/>
            <a:ext cx="92103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Who we are</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this course">
  <p:cSld name="About this course">
    <p:spTree>
      <p:nvGrpSpPr>
        <p:cNvPr id="79" name="Shape 79"/>
        <p:cNvGrpSpPr/>
        <p:nvPr/>
      </p:nvGrpSpPr>
      <p:grpSpPr>
        <a:xfrm>
          <a:off x="0" y="0"/>
          <a:ext cx="0" cy="0"/>
          <a:chOff x="0" y="0"/>
          <a:chExt cx="0" cy="0"/>
        </a:xfrm>
      </p:grpSpPr>
      <p:sp>
        <p:nvSpPr>
          <p:cNvPr id="80" name="Google Shape;80;p12"/>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81" name="Google Shape;81;p12"/>
          <p:cNvPicPr preferRelativeResize="0"/>
          <p:nvPr/>
        </p:nvPicPr>
        <p:blipFill rotWithShape="1">
          <a:blip r:embed="rId2">
            <a:alphaModFix/>
          </a:blip>
          <a:srcRect b="0" l="0" r="0" t="0"/>
          <a:stretch/>
        </p:blipFill>
        <p:spPr>
          <a:xfrm>
            <a:off x="14742831" y="3314742"/>
            <a:ext cx="7226830" cy="9120500"/>
          </a:xfrm>
          <a:prstGeom prst="rect">
            <a:avLst/>
          </a:prstGeom>
          <a:noFill/>
          <a:ln>
            <a:noFill/>
          </a:ln>
        </p:spPr>
      </p:pic>
      <p:sp>
        <p:nvSpPr>
          <p:cNvPr id="82" name="Google Shape;82;p12"/>
          <p:cNvSpPr txBox="1"/>
          <p:nvPr/>
        </p:nvSpPr>
        <p:spPr>
          <a:xfrm>
            <a:off x="831200" y="1068660"/>
            <a:ext cx="92103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About the course</a:t>
            </a:r>
            <a:endParaRPr b="0" i="0" sz="2800" u="none" cap="none" strike="noStrike">
              <a:solidFill>
                <a:srgbClr val="000000"/>
              </a:solidFill>
              <a:latin typeface="Arial"/>
              <a:ea typeface="Arial"/>
              <a:cs typeface="Arial"/>
              <a:sym typeface="Arial"/>
            </a:endParaRPr>
          </a:p>
        </p:txBody>
      </p:sp>
      <p:sp>
        <p:nvSpPr>
          <p:cNvPr id="83" name="Google Shape;83;p12"/>
          <p:cNvSpPr txBox="1"/>
          <p:nvPr>
            <p:ph idx="1" type="body"/>
          </p:nvPr>
        </p:nvSpPr>
        <p:spPr>
          <a:xfrm>
            <a:off x="831198" y="3314740"/>
            <a:ext cx="12970500" cy="9120600"/>
          </a:xfrm>
          <a:prstGeom prst="rect">
            <a:avLst/>
          </a:prstGeom>
          <a:solidFill>
            <a:schemeClr val="lt1"/>
          </a:solid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your instructor">
  <p:cSld name="Meet your instructor">
    <p:bg>
      <p:bgPr>
        <a:solidFill>
          <a:srgbClr val="422772"/>
        </a:solidFill>
      </p:bgPr>
    </p:bg>
    <p:spTree>
      <p:nvGrpSpPr>
        <p:cNvPr id="84" name="Shape 84"/>
        <p:cNvGrpSpPr/>
        <p:nvPr/>
      </p:nvGrpSpPr>
      <p:grpSpPr>
        <a:xfrm>
          <a:off x="0" y="0"/>
          <a:ext cx="0" cy="0"/>
          <a:chOff x="0" y="0"/>
          <a:chExt cx="0" cy="0"/>
        </a:xfrm>
      </p:grpSpPr>
      <p:sp>
        <p:nvSpPr>
          <p:cNvPr id="85" name="Google Shape;85;p13"/>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86" name="Google Shape;86;p13"/>
          <p:cNvSpPr txBox="1"/>
          <p:nvPr/>
        </p:nvSpPr>
        <p:spPr>
          <a:xfrm>
            <a:off x="812776" y="1070242"/>
            <a:ext cx="6007200" cy="49134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rgbClr val="FFFFFF"/>
              </a:buClr>
              <a:buSzPts val="6400"/>
              <a:buFont typeface="Century Gothic"/>
              <a:buNone/>
            </a:pPr>
            <a:r>
              <a:rPr b="1" i="0" lang="en-US" sz="7200" u="none" cap="none" strike="noStrike">
                <a:solidFill>
                  <a:srgbClr val="FFFFFF"/>
                </a:solidFill>
                <a:latin typeface="Century Gothic"/>
                <a:ea typeface="Century Gothic"/>
                <a:cs typeface="Century Gothic"/>
                <a:sym typeface="Century Gothic"/>
              </a:rPr>
              <a:t>Meet your instructor</a:t>
            </a:r>
            <a:endParaRPr b="0" i="0" sz="2800" u="none" cap="none" strike="noStrike">
              <a:solidFill>
                <a:srgbClr val="000000"/>
              </a:solidFill>
              <a:latin typeface="Arial"/>
              <a:ea typeface="Arial"/>
              <a:cs typeface="Arial"/>
              <a:sym typeface="Arial"/>
            </a:endParaRPr>
          </a:p>
        </p:txBody>
      </p:sp>
      <p:sp>
        <p:nvSpPr>
          <p:cNvPr id="87" name="Google Shape;87;p13"/>
          <p:cNvSpPr txBox="1"/>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p>
            <a:pPr indent="0" lvl="0" marL="0" marR="0" rtl="0" algn="r">
              <a:lnSpc>
                <a:spcPct val="100000"/>
              </a:lnSpc>
              <a:spcBef>
                <a:spcPts val="0"/>
              </a:spcBef>
              <a:spcAft>
                <a:spcPts val="0"/>
              </a:spcAft>
              <a:buClr>
                <a:schemeClr val="accent1"/>
              </a:buClr>
              <a:buSzPts val="2400"/>
              <a:buFont typeface="Century Gothic"/>
              <a:buNone/>
            </a:pPr>
            <a:fld id="{00000000-1234-1234-1234-123412341234}" type="slidenum">
              <a:rPr b="0" i="0" lang="en-US" sz="2400" u="none" cap="none" strike="noStrike">
                <a:solidFill>
                  <a:schemeClr val="accent1"/>
                </a:solidFill>
                <a:latin typeface="Century Gothic"/>
                <a:ea typeface="Century Gothic"/>
                <a:cs typeface="Century Gothic"/>
                <a:sym typeface="Century Gothic"/>
              </a:rPr>
              <a:t>‹#›</a:t>
            </a:fld>
            <a:endParaRPr b="0" i="0" sz="2400" u="none" cap="none" strike="noStrike">
              <a:solidFill>
                <a:schemeClr val="accent1"/>
              </a:solidFill>
              <a:latin typeface="Century Gothic"/>
              <a:ea typeface="Century Gothic"/>
              <a:cs typeface="Century Gothic"/>
              <a:sym typeface="Century Gothic"/>
            </a:endParaRPr>
          </a:p>
        </p:txBody>
      </p:sp>
      <p:sp>
        <p:nvSpPr>
          <p:cNvPr id="88" name="Google Shape;88;p13"/>
          <p:cNvSpPr/>
          <p:nvPr/>
        </p:nvSpPr>
        <p:spPr>
          <a:xfrm>
            <a:off x="7964616" y="384904"/>
            <a:ext cx="14819100" cy="13337400"/>
          </a:xfrm>
          <a:prstGeom prst="ellipse">
            <a:avLst/>
          </a:prstGeom>
          <a:solidFill>
            <a:srgbClr val="FFFFFF"/>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89" name="Google Shape;89;p13"/>
          <p:cNvSpPr/>
          <p:nvPr/>
        </p:nvSpPr>
        <p:spPr>
          <a:xfrm>
            <a:off x="7256014" y="-252840"/>
            <a:ext cx="16236000" cy="146124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90" name="Google Shape;90;p13"/>
          <p:cNvSpPr/>
          <p:nvPr/>
        </p:nvSpPr>
        <p:spPr>
          <a:xfrm>
            <a:off x="679614" y="6273344"/>
            <a:ext cx="3137700" cy="2823900"/>
          </a:xfrm>
          <a:prstGeom prst="ellipse">
            <a:avLst/>
          </a:prstGeom>
          <a:solidFill>
            <a:srgbClr val="FFFFFF"/>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91" name="Google Shape;91;p13"/>
          <p:cNvSpPr/>
          <p:nvPr/>
        </p:nvSpPr>
        <p:spPr>
          <a:xfrm>
            <a:off x="1137544" y="6444254"/>
            <a:ext cx="6890700" cy="6201600"/>
          </a:xfrm>
          <a:prstGeom prst="ellipse">
            <a:avLst/>
          </a:prstGeom>
          <a:solidFill>
            <a:schemeClr val="accent6"/>
          </a:solidFill>
          <a:ln>
            <a:noFill/>
          </a:ln>
        </p:spPr>
        <p:txBody>
          <a:bodyPr anchorCtr="0" anchor="ctr" bIns="219400" lIns="219400" spcFirstLastPara="1" rIns="219400" wrap="square" tIns="219400">
            <a:noAutofit/>
          </a:bodyPr>
          <a:lstStyle/>
          <a:p>
            <a:pPr indent="0" lvl="0" marL="0" marR="0" rtl="0" algn="ctr">
              <a:lnSpc>
                <a:spcPct val="100000"/>
              </a:lnSpc>
              <a:spcBef>
                <a:spcPts val="0"/>
              </a:spcBef>
              <a:spcAft>
                <a:spcPts val="0"/>
              </a:spcAft>
              <a:buClr>
                <a:srgbClr val="FF00FF"/>
              </a:buClr>
              <a:buSzPts val="1900"/>
              <a:buFont typeface="Century Gothic"/>
              <a:buNone/>
            </a:pPr>
            <a:r>
              <a:rPr b="0" i="0" lang="en-US" sz="1900" u="none" cap="none" strike="noStrike">
                <a:solidFill>
                  <a:srgbClr val="FF00FF"/>
                </a:solidFill>
                <a:latin typeface="Century Gothic"/>
                <a:ea typeface="Century Gothic"/>
                <a:cs typeface="Century Gothic"/>
                <a:sym typeface="Century Gothic"/>
              </a:rPr>
              <a:t>Cover with image; right-click and select clipping mask - circle</a:t>
            </a:r>
            <a:endParaRPr b="0" i="0" sz="1900" u="none" cap="none" strike="noStrike">
              <a:solidFill>
                <a:srgbClr val="FF00FF"/>
              </a:solidFill>
              <a:latin typeface="Century Gothic"/>
              <a:ea typeface="Century Gothic"/>
              <a:cs typeface="Century Gothic"/>
              <a:sym typeface="Century Gothic"/>
            </a:endParaRPr>
          </a:p>
        </p:txBody>
      </p:sp>
      <p:sp>
        <p:nvSpPr>
          <p:cNvPr id="92" name="Google Shape;92;p13"/>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
        <p:nvSpPr>
          <p:cNvPr id="93" name="Google Shape;93;p13"/>
          <p:cNvSpPr txBox="1"/>
          <p:nvPr>
            <p:ph idx="1" type="body"/>
          </p:nvPr>
        </p:nvSpPr>
        <p:spPr>
          <a:xfrm>
            <a:off x="10188576" y="4848226"/>
            <a:ext cx="10217100" cy="6178500"/>
          </a:xfrm>
          <a:prstGeom prst="rect">
            <a:avLst/>
          </a:prstGeom>
          <a:noFill/>
          <a:ln>
            <a:noFill/>
          </a:ln>
        </p:spPr>
        <p:txBody>
          <a:bodyPr anchorCtr="0" anchor="t" bIns="182850" lIns="182850" spcFirstLastPara="1" rIns="182850" wrap="square" tIns="182850">
            <a:normAutofit/>
          </a:bodyPr>
          <a:lstStyle>
            <a:lvl1pPr indent="-228600" lvl="0" marL="457200" algn="l">
              <a:lnSpc>
                <a:spcPct val="115000"/>
              </a:lnSpc>
              <a:spcBef>
                <a:spcPts val="0"/>
              </a:spcBef>
              <a:spcAft>
                <a:spcPts val="0"/>
              </a:spcAft>
              <a:buSzPts val="3600"/>
              <a:buNone/>
              <a:defRPr sz="4000"/>
            </a:lvl1pPr>
            <a:lvl2pPr indent="-406400" lvl="1" marL="914400" algn="l">
              <a:lnSpc>
                <a:spcPct val="115000"/>
              </a:lnSpc>
              <a:spcBef>
                <a:spcPts val="0"/>
              </a:spcBef>
              <a:spcAft>
                <a:spcPts val="0"/>
              </a:spcAft>
              <a:buSzPts val="2800"/>
              <a:buChar char="○"/>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94" name="Google Shape;94;p13"/>
          <p:cNvSpPr txBox="1"/>
          <p:nvPr>
            <p:ph idx="2" type="body"/>
          </p:nvPr>
        </p:nvSpPr>
        <p:spPr>
          <a:xfrm>
            <a:off x="10188576" y="2689226"/>
            <a:ext cx="10217100" cy="1660500"/>
          </a:xfrm>
          <a:prstGeom prst="rect">
            <a:avLst/>
          </a:prstGeom>
          <a:noFill/>
          <a:ln>
            <a:noFill/>
          </a:ln>
        </p:spPr>
        <p:txBody>
          <a:bodyPr anchorCtr="0" anchor="t" bIns="182850" lIns="182850" spcFirstLastPara="1" rIns="182850" wrap="square" tIns="182850">
            <a:normAutofit/>
          </a:bodyPr>
          <a:lstStyle>
            <a:lvl1pPr indent="-228600" lvl="0" marL="457200" algn="l">
              <a:lnSpc>
                <a:spcPct val="115000"/>
              </a:lnSpc>
              <a:spcBef>
                <a:spcPts val="0"/>
              </a:spcBef>
              <a:spcAft>
                <a:spcPts val="0"/>
              </a:spcAft>
              <a:buSzPts val="3600"/>
              <a:buNone/>
              <a:defRPr b="0" i="1" sz="5600"/>
            </a:lvl1pPr>
            <a:lvl2pPr indent="-406400" lvl="1" marL="914400" algn="l">
              <a:lnSpc>
                <a:spcPct val="115000"/>
              </a:lnSpc>
              <a:spcBef>
                <a:spcPts val="0"/>
              </a:spcBef>
              <a:spcAft>
                <a:spcPts val="0"/>
              </a:spcAft>
              <a:buSzPts val="2800"/>
              <a:buChar char="○"/>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est practices for virtual learning">
  <p:cSld name="Best practices for virtual learning">
    <p:spTree>
      <p:nvGrpSpPr>
        <p:cNvPr id="95" name="Shape 95"/>
        <p:cNvGrpSpPr/>
        <p:nvPr/>
      </p:nvGrpSpPr>
      <p:grpSpPr>
        <a:xfrm>
          <a:off x="0" y="0"/>
          <a:ext cx="0" cy="0"/>
          <a:chOff x="0" y="0"/>
          <a:chExt cx="0" cy="0"/>
        </a:xfrm>
      </p:grpSpPr>
      <p:sp>
        <p:nvSpPr>
          <p:cNvPr id="96" name="Google Shape;96;p14"/>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97" name="Google Shape;97;p14"/>
          <p:cNvSpPr/>
          <p:nvPr/>
        </p:nvSpPr>
        <p:spPr>
          <a:xfrm>
            <a:off x="18148834" y="2470926"/>
            <a:ext cx="10352100" cy="9331500"/>
          </a:xfrm>
          <a:prstGeom prst="ellipse">
            <a:avLst/>
          </a:prstGeom>
          <a:noFill/>
          <a:ln cap="flat" cmpd="sng" w="38100">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98" name="Google Shape;98;p14"/>
          <p:cNvSpPr/>
          <p:nvPr/>
        </p:nvSpPr>
        <p:spPr>
          <a:xfrm>
            <a:off x="19704866" y="3650338"/>
            <a:ext cx="7695900" cy="6937200"/>
          </a:xfrm>
          <a:prstGeom prst="ellipse">
            <a:avLst/>
          </a:prstGeom>
          <a:noFill/>
          <a:ln cap="flat" cmpd="sng" w="38100">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99" name="Google Shape;99;p14"/>
          <p:cNvSpPr txBox="1"/>
          <p:nvPr/>
        </p:nvSpPr>
        <p:spPr>
          <a:xfrm>
            <a:off x="831200" y="3430956"/>
            <a:ext cx="16438200" cy="8188800"/>
          </a:xfrm>
          <a:prstGeom prst="rect">
            <a:avLst/>
          </a:prstGeom>
          <a:noFill/>
          <a:ln>
            <a:noFill/>
          </a:ln>
        </p:spPr>
        <p:txBody>
          <a:bodyPr anchorCtr="0" anchor="t" bIns="91400" lIns="182850" spcFirstLastPara="1" rIns="182850" wrap="square" tIns="91400">
            <a:spAutoFit/>
          </a:bodyPr>
          <a:lstStyle/>
          <a:p>
            <a:pPr indent="-914400" lvl="0" marL="914400" marR="0" rtl="0" algn="l">
              <a:lnSpc>
                <a:spcPct val="100000"/>
              </a:lnSpc>
              <a:spcBef>
                <a:spcPts val="0"/>
              </a:spcBef>
              <a:spcAft>
                <a:spcPts val="0"/>
              </a:spcAft>
              <a:buClr>
                <a:schemeClr val="dk2"/>
              </a:buClr>
              <a:buSzPts val="4000"/>
              <a:buFont typeface="Century Gothic"/>
              <a:buAutoNum type="arabicPeriod"/>
            </a:pPr>
            <a:r>
              <a:rPr b="0" i="0" lang="en-US" sz="4000" u="none" cap="none" strike="noStrike">
                <a:solidFill>
                  <a:schemeClr val="dk2"/>
                </a:solidFill>
                <a:latin typeface="Century Gothic"/>
                <a:ea typeface="Century Gothic"/>
                <a:cs typeface="Century Gothic"/>
                <a:sym typeface="Century Gothic"/>
              </a:rPr>
              <a:t>Find a quiet place, free of as many distractions as possible. Headphones are recommended.</a:t>
            </a:r>
            <a:endParaRPr b="0" i="0" sz="2800" u="none" cap="none" strike="noStrike">
              <a:solidFill>
                <a:srgbClr val="000000"/>
              </a:solidFill>
              <a:latin typeface="Arial"/>
              <a:ea typeface="Arial"/>
              <a:cs typeface="Arial"/>
              <a:sym typeface="Arial"/>
            </a:endParaRPr>
          </a:p>
          <a:p>
            <a:pPr indent="-660400" lvl="0" marL="914400" marR="0" rtl="0" algn="l">
              <a:lnSpc>
                <a:spcPct val="100000"/>
              </a:lnSpc>
              <a:spcBef>
                <a:spcPts val="0"/>
              </a:spcBef>
              <a:spcAft>
                <a:spcPts val="0"/>
              </a:spcAft>
              <a:buClr>
                <a:schemeClr val="dk1"/>
              </a:buClr>
              <a:buSzPts val="4000"/>
              <a:buFont typeface="Century Gothic"/>
              <a:buNone/>
            </a:pPr>
            <a:r>
              <a:t/>
            </a:r>
            <a:endParaRPr b="0" i="0" sz="4000" u="none" cap="none" strike="noStrike">
              <a:solidFill>
                <a:schemeClr val="dk1"/>
              </a:solidFill>
              <a:latin typeface="Century Gothic"/>
              <a:ea typeface="Century Gothic"/>
              <a:cs typeface="Century Gothic"/>
              <a:sym typeface="Century Gothic"/>
            </a:endParaRPr>
          </a:p>
          <a:p>
            <a:pPr indent="-914400" lvl="0" marL="914400" marR="0" rtl="0" algn="l">
              <a:lnSpc>
                <a:spcPct val="100000"/>
              </a:lnSpc>
              <a:spcBef>
                <a:spcPts val="0"/>
              </a:spcBef>
              <a:spcAft>
                <a:spcPts val="0"/>
              </a:spcAft>
              <a:buClr>
                <a:schemeClr val="dk2"/>
              </a:buClr>
              <a:buSzPts val="4000"/>
              <a:buFont typeface="Century Gothic"/>
              <a:buAutoNum type="arabicPeriod"/>
            </a:pPr>
            <a:r>
              <a:rPr b="0" i="0" lang="en-US" sz="4000" u="none" cap="none" strike="noStrike">
                <a:solidFill>
                  <a:schemeClr val="dk2"/>
                </a:solidFill>
                <a:latin typeface="Century Gothic"/>
                <a:ea typeface="Century Gothic"/>
                <a:cs typeface="Century Gothic"/>
                <a:sym typeface="Century Gothic"/>
              </a:rPr>
              <a:t>Stay on mute unless you are speaking.</a:t>
            </a:r>
            <a:endParaRPr b="0" i="0" sz="2800" u="none" cap="none" strike="noStrike">
              <a:solidFill>
                <a:srgbClr val="000000"/>
              </a:solidFill>
              <a:latin typeface="Arial"/>
              <a:ea typeface="Arial"/>
              <a:cs typeface="Arial"/>
              <a:sym typeface="Arial"/>
            </a:endParaRPr>
          </a:p>
          <a:p>
            <a:pPr indent="-660400" lvl="0" marL="914400" marR="0" rtl="0" algn="l">
              <a:lnSpc>
                <a:spcPct val="100000"/>
              </a:lnSpc>
              <a:spcBef>
                <a:spcPts val="0"/>
              </a:spcBef>
              <a:spcAft>
                <a:spcPts val="0"/>
              </a:spcAft>
              <a:buClr>
                <a:schemeClr val="dk1"/>
              </a:buClr>
              <a:buSzPts val="4000"/>
              <a:buFont typeface="Century Gothic"/>
              <a:buNone/>
            </a:pPr>
            <a:r>
              <a:t/>
            </a:r>
            <a:endParaRPr b="0" i="0" sz="4000" u="none" cap="none" strike="noStrike">
              <a:solidFill>
                <a:schemeClr val="dk2"/>
              </a:solidFill>
              <a:latin typeface="Century Gothic"/>
              <a:ea typeface="Century Gothic"/>
              <a:cs typeface="Century Gothic"/>
              <a:sym typeface="Century Gothic"/>
            </a:endParaRPr>
          </a:p>
          <a:p>
            <a:pPr indent="-914400" lvl="0" marL="914400" marR="0" rtl="0" algn="l">
              <a:lnSpc>
                <a:spcPct val="100000"/>
              </a:lnSpc>
              <a:spcBef>
                <a:spcPts val="0"/>
              </a:spcBef>
              <a:spcAft>
                <a:spcPts val="0"/>
              </a:spcAft>
              <a:buClr>
                <a:schemeClr val="dk2"/>
              </a:buClr>
              <a:buSzPts val="4000"/>
              <a:buFont typeface="Century Gothic"/>
              <a:buAutoNum type="arabicPeriod"/>
            </a:pPr>
            <a:r>
              <a:rPr b="0" i="0" lang="en-US" sz="4000" u="none" cap="none" strike="noStrike">
                <a:solidFill>
                  <a:schemeClr val="dk2"/>
                </a:solidFill>
                <a:latin typeface="Century Gothic"/>
                <a:ea typeface="Century Gothic"/>
                <a:cs typeface="Century Gothic"/>
                <a:sym typeface="Century Gothic"/>
              </a:rPr>
              <a:t>Remove or silence alerts from cell phones, e-mail pop-ups, etc. </a:t>
            </a:r>
            <a:endParaRPr b="0" i="0" sz="2800" u="none" cap="none" strike="noStrike">
              <a:solidFill>
                <a:srgbClr val="000000"/>
              </a:solidFill>
              <a:latin typeface="Arial"/>
              <a:ea typeface="Arial"/>
              <a:cs typeface="Arial"/>
              <a:sym typeface="Arial"/>
            </a:endParaRPr>
          </a:p>
          <a:p>
            <a:pPr indent="-660400" lvl="0" marL="914400" marR="0" rtl="0" algn="l">
              <a:lnSpc>
                <a:spcPct val="100000"/>
              </a:lnSpc>
              <a:spcBef>
                <a:spcPts val="0"/>
              </a:spcBef>
              <a:spcAft>
                <a:spcPts val="0"/>
              </a:spcAft>
              <a:buClr>
                <a:schemeClr val="dk1"/>
              </a:buClr>
              <a:buSzPts val="4000"/>
              <a:buFont typeface="Century Gothic"/>
              <a:buNone/>
            </a:pPr>
            <a:r>
              <a:t/>
            </a:r>
            <a:endParaRPr b="0" i="0" sz="4000" u="none" cap="none" strike="noStrike">
              <a:solidFill>
                <a:schemeClr val="dk1"/>
              </a:solidFill>
              <a:latin typeface="Century Gothic"/>
              <a:ea typeface="Century Gothic"/>
              <a:cs typeface="Century Gothic"/>
              <a:sym typeface="Century Gothic"/>
            </a:endParaRPr>
          </a:p>
          <a:p>
            <a:pPr indent="-914400" lvl="0" marL="914400" marR="0" rtl="0" algn="l">
              <a:lnSpc>
                <a:spcPct val="100000"/>
              </a:lnSpc>
              <a:spcBef>
                <a:spcPts val="0"/>
              </a:spcBef>
              <a:spcAft>
                <a:spcPts val="0"/>
              </a:spcAft>
              <a:buClr>
                <a:schemeClr val="dk2"/>
              </a:buClr>
              <a:buSzPts val="4000"/>
              <a:buFont typeface="Century Gothic"/>
              <a:buAutoNum type="arabicPeriod"/>
            </a:pPr>
            <a:r>
              <a:rPr b="0" i="0" lang="en-US" sz="4000" u="none" cap="none" strike="noStrike">
                <a:solidFill>
                  <a:schemeClr val="dk2"/>
                </a:solidFill>
                <a:latin typeface="Century Gothic"/>
                <a:ea typeface="Century Gothic"/>
                <a:cs typeface="Century Gothic"/>
                <a:sym typeface="Century Gothic"/>
              </a:rPr>
              <a:t>Participate in activities and ask questions. This will be interactive!</a:t>
            </a:r>
            <a:endParaRPr b="0" i="0" sz="2800" u="none" cap="none" strike="noStrike">
              <a:solidFill>
                <a:srgbClr val="000000"/>
              </a:solidFill>
              <a:latin typeface="Arial"/>
              <a:ea typeface="Arial"/>
              <a:cs typeface="Arial"/>
              <a:sym typeface="Arial"/>
            </a:endParaRPr>
          </a:p>
          <a:p>
            <a:pPr indent="-660400" lvl="0" marL="914400" marR="0" rtl="0" algn="l">
              <a:lnSpc>
                <a:spcPct val="100000"/>
              </a:lnSpc>
              <a:spcBef>
                <a:spcPts val="0"/>
              </a:spcBef>
              <a:spcAft>
                <a:spcPts val="0"/>
              </a:spcAft>
              <a:buClr>
                <a:schemeClr val="dk1"/>
              </a:buClr>
              <a:buSzPts val="4000"/>
              <a:buFont typeface="Century Gothic"/>
              <a:buNone/>
            </a:pPr>
            <a:r>
              <a:t/>
            </a:r>
            <a:endParaRPr b="0" i="0" sz="4000" u="none" cap="none" strike="noStrike">
              <a:solidFill>
                <a:schemeClr val="dk1"/>
              </a:solidFill>
              <a:latin typeface="Century Gothic"/>
              <a:ea typeface="Century Gothic"/>
              <a:cs typeface="Century Gothic"/>
              <a:sym typeface="Century Gothic"/>
            </a:endParaRPr>
          </a:p>
          <a:p>
            <a:pPr indent="-914400" lvl="0" marL="914400" marR="0" rtl="0" algn="l">
              <a:lnSpc>
                <a:spcPct val="100000"/>
              </a:lnSpc>
              <a:spcBef>
                <a:spcPts val="0"/>
              </a:spcBef>
              <a:spcAft>
                <a:spcPts val="0"/>
              </a:spcAft>
              <a:buClr>
                <a:schemeClr val="dk2"/>
              </a:buClr>
              <a:buSzPts val="4000"/>
              <a:buFont typeface="Century Gothic"/>
              <a:buAutoNum type="arabicPeriod"/>
            </a:pPr>
            <a:r>
              <a:rPr b="0" i="0" lang="en-US" sz="4000" u="none" cap="none" strike="noStrike">
                <a:solidFill>
                  <a:schemeClr val="dk2"/>
                </a:solidFill>
                <a:latin typeface="Century Gothic"/>
                <a:ea typeface="Century Gothic"/>
                <a:cs typeface="Century Gothic"/>
                <a:sym typeface="Century Gothic"/>
              </a:rPr>
              <a:t>Give your honest feedback so we can troubleshoot problems and improve the course.</a:t>
            </a:r>
            <a:endParaRPr b="0" i="0" sz="2800" u="none" cap="none" strike="noStrike">
              <a:solidFill>
                <a:srgbClr val="000000"/>
              </a:solidFill>
              <a:latin typeface="Arial"/>
              <a:ea typeface="Arial"/>
              <a:cs typeface="Arial"/>
              <a:sym typeface="Arial"/>
            </a:endParaRPr>
          </a:p>
        </p:txBody>
      </p:sp>
      <p:sp>
        <p:nvSpPr>
          <p:cNvPr id="100" name="Google Shape;100;p14"/>
          <p:cNvSpPr txBox="1"/>
          <p:nvPr/>
        </p:nvSpPr>
        <p:spPr>
          <a:xfrm>
            <a:off x="831200" y="1068660"/>
            <a:ext cx="160851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Best practices for virtual learning</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ass materials">
  <p:cSld name="Class materials">
    <p:spTree>
      <p:nvGrpSpPr>
        <p:cNvPr id="101" name="Shape 101"/>
        <p:cNvGrpSpPr/>
        <p:nvPr/>
      </p:nvGrpSpPr>
      <p:grpSpPr>
        <a:xfrm>
          <a:off x="0" y="0"/>
          <a:ext cx="0" cy="0"/>
          <a:chOff x="0" y="0"/>
          <a:chExt cx="0" cy="0"/>
        </a:xfrm>
      </p:grpSpPr>
      <p:sp>
        <p:nvSpPr>
          <p:cNvPr id="102" name="Google Shape;102;p15"/>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03" name="Google Shape;103;p15"/>
          <p:cNvSpPr/>
          <p:nvPr/>
        </p:nvSpPr>
        <p:spPr>
          <a:xfrm>
            <a:off x="14558758" y="3648534"/>
            <a:ext cx="9047700" cy="8155800"/>
          </a:xfrm>
          <a:prstGeom prst="ellipse">
            <a:avLst/>
          </a:prstGeom>
          <a:solidFill>
            <a:schemeClr val="accent5"/>
          </a:solidFill>
          <a:ln cap="flat" cmpd="sng" w="38100">
            <a:solidFill>
              <a:schemeClr val="l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04" name="Google Shape;104;p15"/>
          <p:cNvSpPr/>
          <p:nvPr/>
        </p:nvSpPr>
        <p:spPr>
          <a:xfrm>
            <a:off x="11785600" y="1490452"/>
            <a:ext cx="6890700" cy="6201600"/>
          </a:xfrm>
          <a:prstGeom prst="ellipse">
            <a:avLst/>
          </a:prstGeom>
          <a:solidFill>
            <a:schemeClr val="dk1"/>
          </a:solidFill>
          <a:ln cap="flat" cmpd="sng" w="38100">
            <a:solidFill>
              <a:schemeClr val="dk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rgbClr val="FF00FF"/>
              </a:solidFill>
              <a:latin typeface="Century Gothic"/>
              <a:ea typeface="Century Gothic"/>
              <a:cs typeface="Century Gothic"/>
              <a:sym typeface="Century Gothic"/>
            </a:endParaRPr>
          </a:p>
        </p:txBody>
      </p:sp>
      <p:sp>
        <p:nvSpPr>
          <p:cNvPr id="105" name="Google Shape;105;p15"/>
          <p:cNvSpPr/>
          <p:nvPr/>
        </p:nvSpPr>
        <p:spPr>
          <a:xfrm>
            <a:off x="11243100" y="6858000"/>
            <a:ext cx="5216100" cy="4694400"/>
          </a:xfrm>
          <a:prstGeom prst="ellipse">
            <a:avLst/>
          </a:prstGeom>
          <a:solidFill>
            <a:schemeClr val="accent3"/>
          </a:solidFill>
          <a:ln>
            <a:noFill/>
          </a:ln>
        </p:spPr>
        <p:txBody>
          <a:bodyPr anchorCtr="0" anchor="ctr" bIns="219400" lIns="219400" spcFirstLastPara="1" rIns="219400" wrap="square" tIns="2194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rgbClr val="FF00FF"/>
              </a:solidFill>
              <a:latin typeface="Century Gothic"/>
              <a:ea typeface="Century Gothic"/>
              <a:cs typeface="Century Gothic"/>
              <a:sym typeface="Century Gothic"/>
            </a:endParaRPr>
          </a:p>
        </p:txBody>
      </p:sp>
      <p:sp>
        <p:nvSpPr>
          <p:cNvPr id="106" name="Google Shape;106;p15"/>
          <p:cNvSpPr txBox="1"/>
          <p:nvPr>
            <p:ph idx="1" type="body"/>
          </p:nvPr>
        </p:nvSpPr>
        <p:spPr>
          <a:xfrm>
            <a:off x="831200" y="2887578"/>
            <a:ext cx="10458600" cy="9547800"/>
          </a:xfrm>
          <a:prstGeom prst="rect">
            <a:avLst/>
          </a:prstGeom>
          <a:noFill/>
          <a:ln>
            <a:noFill/>
          </a:ln>
        </p:spPr>
        <p:txBody>
          <a:bodyPr anchorCtr="0" anchor="t" bIns="182850" lIns="182850" spcFirstLastPara="1" rIns="182850" wrap="square" tIns="182850">
            <a:noAutofit/>
          </a:bodyPr>
          <a:lstStyle>
            <a:lvl1pPr indent="-228600" lvl="0" marL="457200" algn="l">
              <a:lnSpc>
                <a:spcPct val="115000"/>
              </a:lnSpc>
              <a:spcBef>
                <a:spcPts val="0"/>
              </a:spcBef>
              <a:spcAft>
                <a:spcPts val="0"/>
              </a:spcAft>
              <a:buSzPts val="3600"/>
              <a:buFont typeface="Arial"/>
              <a:buNone/>
              <a:defRPr sz="4000"/>
            </a:lvl1pPr>
            <a:lvl2pPr indent="-228600" lvl="1" marL="914400" algn="l">
              <a:lnSpc>
                <a:spcPct val="115000"/>
              </a:lnSpc>
              <a:spcBef>
                <a:spcPts val="0"/>
              </a:spcBef>
              <a:spcAft>
                <a:spcPts val="0"/>
              </a:spcAft>
              <a:buSzPts val="2800"/>
              <a:buNone/>
              <a:defRPr sz="3600"/>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107" name="Google Shape;107;p15"/>
          <p:cNvSpPr/>
          <p:nvPr>
            <p:ph idx="2" type="pic"/>
          </p:nvPr>
        </p:nvSpPr>
        <p:spPr>
          <a:xfrm>
            <a:off x="12192000" y="7208800"/>
            <a:ext cx="6014100" cy="3878400"/>
          </a:xfrm>
          <a:prstGeom prst="rect">
            <a:avLst/>
          </a:prstGeom>
          <a:solidFill>
            <a:schemeClr val="lt1"/>
          </a:solidFill>
          <a:ln cap="flat" cmpd="sng" w="9525">
            <a:solidFill>
              <a:schemeClr val="dk1"/>
            </a:solidFill>
            <a:prstDash val="solid"/>
            <a:round/>
            <a:headEnd len="sm" w="sm" type="none"/>
            <a:tailEnd len="sm" w="sm" type="none"/>
          </a:ln>
        </p:spPr>
      </p:sp>
      <p:sp>
        <p:nvSpPr>
          <p:cNvPr id="108" name="Google Shape;108;p15"/>
          <p:cNvSpPr/>
          <p:nvPr>
            <p:ph idx="3" type="pic"/>
          </p:nvPr>
        </p:nvSpPr>
        <p:spPr>
          <a:xfrm>
            <a:off x="16279742" y="3383318"/>
            <a:ext cx="4468200" cy="5488500"/>
          </a:xfrm>
          <a:prstGeom prst="rect">
            <a:avLst/>
          </a:prstGeom>
          <a:solidFill>
            <a:schemeClr val="lt1"/>
          </a:solidFill>
          <a:ln cap="flat" cmpd="sng" w="9525">
            <a:solidFill>
              <a:schemeClr val="dk1"/>
            </a:solidFill>
            <a:prstDash val="solid"/>
            <a:round/>
            <a:headEnd len="sm" w="sm" type="none"/>
            <a:tailEnd len="sm" w="sm" type="none"/>
          </a:ln>
        </p:spPr>
      </p:sp>
      <p:sp>
        <p:nvSpPr>
          <p:cNvPr id="109" name="Google Shape;109;p15"/>
          <p:cNvSpPr txBox="1"/>
          <p:nvPr/>
        </p:nvSpPr>
        <p:spPr>
          <a:xfrm>
            <a:off x="831200" y="1068660"/>
            <a:ext cx="160851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Class materials</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10" name="Shape 110"/>
        <p:cNvGrpSpPr/>
        <p:nvPr/>
      </p:nvGrpSpPr>
      <p:grpSpPr>
        <a:xfrm>
          <a:off x="0" y="0"/>
          <a:ext cx="0" cy="0"/>
          <a:chOff x="0" y="0"/>
          <a:chExt cx="0" cy="0"/>
        </a:xfrm>
      </p:grpSpPr>
      <p:sp>
        <p:nvSpPr>
          <p:cNvPr id="111" name="Google Shape;111;p16"/>
          <p:cNvSpPr/>
          <p:nvPr/>
        </p:nvSpPr>
        <p:spPr>
          <a:xfrm>
            <a:off x="0" y="2805624"/>
            <a:ext cx="24384000" cy="9692700"/>
          </a:xfrm>
          <a:prstGeom prst="rect">
            <a:avLst/>
          </a:prstGeom>
          <a:solidFill>
            <a:schemeClr val="lt2"/>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12" name="Google Shape;112;p16"/>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13" name="Google Shape;113;p16"/>
          <p:cNvSpPr/>
          <p:nvPr/>
        </p:nvSpPr>
        <p:spPr>
          <a:xfrm>
            <a:off x="-3083758" y="8501984"/>
            <a:ext cx="12917700" cy="11644200"/>
          </a:xfrm>
          <a:prstGeom prst="ellipse">
            <a:avLst/>
          </a:prstGeom>
          <a:noFill/>
          <a:ln cap="flat" cmpd="sng" w="38100">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14" name="Google Shape;114;p16"/>
          <p:cNvSpPr/>
          <p:nvPr/>
        </p:nvSpPr>
        <p:spPr>
          <a:xfrm>
            <a:off x="18876648" y="-3778710"/>
            <a:ext cx="8896200" cy="8019300"/>
          </a:xfrm>
          <a:prstGeom prst="ellipse">
            <a:avLst/>
          </a:prstGeom>
          <a:noFill/>
          <a:ln cap="flat" cmpd="sng" w="38100">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15" name="Google Shape;115;p16"/>
          <p:cNvSpPr txBox="1"/>
          <p:nvPr/>
        </p:nvSpPr>
        <p:spPr>
          <a:xfrm>
            <a:off x="831200" y="1068660"/>
            <a:ext cx="160851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Agenda</a:t>
            </a:r>
            <a:endParaRPr b="0" i="0" sz="2800" u="none" cap="none" strike="noStrike">
              <a:solidFill>
                <a:srgbClr val="000000"/>
              </a:solidFill>
              <a:latin typeface="Arial"/>
              <a:ea typeface="Arial"/>
              <a:cs typeface="Arial"/>
              <a:sym typeface="Arial"/>
            </a:endParaRPr>
          </a:p>
        </p:txBody>
      </p:sp>
      <p:sp>
        <p:nvSpPr>
          <p:cNvPr id="116" name="Google Shape;116;p16"/>
          <p:cNvSpPr txBox="1"/>
          <p:nvPr>
            <p:ph idx="1" type="body"/>
          </p:nvPr>
        </p:nvSpPr>
        <p:spPr>
          <a:xfrm>
            <a:off x="12779274" y="2983832"/>
            <a:ext cx="10723500" cy="9241800"/>
          </a:xfrm>
          <a:prstGeom prst="rect">
            <a:avLst/>
          </a:prstGeom>
          <a:solidFill>
            <a:schemeClr val="lt1"/>
          </a:solid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117" name="Google Shape;117;p16"/>
          <p:cNvSpPr txBox="1"/>
          <p:nvPr>
            <p:ph idx="2" type="body"/>
          </p:nvPr>
        </p:nvSpPr>
        <p:spPr>
          <a:xfrm>
            <a:off x="831198" y="2983834"/>
            <a:ext cx="10723500" cy="9241800"/>
          </a:xfrm>
          <a:prstGeom prst="rect">
            <a:avLst/>
          </a:prstGeom>
          <a:solidFill>
            <a:schemeClr val="lt1"/>
          </a:solid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marker I">
  <p:cSld name="Section marker I">
    <p:bg>
      <p:bgPr>
        <a:solidFill>
          <a:schemeClr val="dk2"/>
        </a:solidFill>
      </p:bgPr>
    </p:bg>
    <p:spTree>
      <p:nvGrpSpPr>
        <p:cNvPr id="118" name="Shape 118"/>
        <p:cNvGrpSpPr/>
        <p:nvPr/>
      </p:nvGrpSpPr>
      <p:grpSpPr>
        <a:xfrm>
          <a:off x="0" y="0"/>
          <a:ext cx="0" cy="0"/>
          <a:chOff x="0" y="0"/>
          <a:chExt cx="0" cy="0"/>
        </a:xfrm>
      </p:grpSpPr>
      <p:sp>
        <p:nvSpPr>
          <p:cNvPr id="119" name="Google Shape;119;p17"/>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20" name="Google Shape;120;p17"/>
          <p:cNvSpPr txBox="1"/>
          <p:nvPr>
            <p:ph idx="1" type="body"/>
          </p:nvPr>
        </p:nvSpPr>
        <p:spPr>
          <a:xfrm>
            <a:off x="1301750" y="5736358"/>
            <a:ext cx="9928200" cy="2243400"/>
          </a:xfrm>
          <a:prstGeom prst="rect">
            <a:avLst/>
          </a:prstGeom>
          <a:noFill/>
          <a:ln>
            <a:noFill/>
          </a:ln>
        </p:spPr>
        <p:txBody>
          <a:bodyPr anchorCtr="0" anchor="t" bIns="182850" lIns="182850" spcFirstLastPara="1" rIns="182850" wrap="square" tIns="182850">
            <a:normAutofit/>
          </a:bodyPr>
          <a:lstStyle>
            <a:lvl1pPr indent="-228600" lvl="0" marL="457200" algn="l">
              <a:lnSpc>
                <a:spcPct val="115000"/>
              </a:lnSpc>
              <a:spcBef>
                <a:spcPts val="0"/>
              </a:spcBef>
              <a:spcAft>
                <a:spcPts val="0"/>
              </a:spcAft>
              <a:buSzPts val="3600"/>
              <a:buNone/>
              <a:defRPr b="1" sz="10000">
                <a:solidFill>
                  <a:schemeClr val="lt1"/>
                </a:solidFill>
              </a:defRPr>
            </a:lvl1pPr>
            <a:lvl2pPr indent="-406400" lvl="1" marL="914400" algn="l">
              <a:lnSpc>
                <a:spcPct val="115000"/>
              </a:lnSpc>
              <a:spcBef>
                <a:spcPts val="0"/>
              </a:spcBef>
              <a:spcAft>
                <a:spcPts val="0"/>
              </a:spcAft>
              <a:buSzPts val="2800"/>
              <a:buChar char="○"/>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121" name="Google Shape;121;p17"/>
          <p:cNvSpPr/>
          <p:nvPr/>
        </p:nvSpPr>
        <p:spPr>
          <a:xfrm>
            <a:off x="11495622" y="1856158"/>
            <a:ext cx="9047700" cy="8155800"/>
          </a:xfrm>
          <a:prstGeom prst="ellipse">
            <a:avLst/>
          </a:prstGeom>
          <a:solidFill>
            <a:schemeClr val="accent5"/>
          </a:solidFill>
          <a:ln cap="flat" cmpd="sng" w="38100">
            <a:solidFill>
              <a:schemeClr val="l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22" name="Google Shape;122;p17"/>
          <p:cNvSpPr/>
          <p:nvPr/>
        </p:nvSpPr>
        <p:spPr>
          <a:xfrm>
            <a:off x="15645998" y="5793818"/>
            <a:ext cx="6890700" cy="6201600"/>
          </a:xfrm>
          <a:prstGeom prst="ellipse">
            <a:avLst/>
          </a:prstGeom>
          <a:solidFill>
            <a:schemeClr val="dk1"/>
          </a:solidFill>
          <a:ln cap="flat" cmpd="sng" w="38100">
            <a:solidFill>
              <a:schemeClr val="dk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rgbClr val="FF00FF"/>
              </a:solidFill>
              <a:latin typeface="Century Gothic"/>
              <a:ea typeface="Century Gothic"/>
              <a:cs typeface="Century Gothic"/>
              <a:sym typeface="Century Gothic"/>
            </a:endParaRPr>
          </a:p>
        </p:txBody>
      </p:sp>
      <p:pic>
        <p:nvPicPr>
          <p:cNvPr id="123" name="Google Shape;123;p17"/>
          <p:cNvPicPr preferRelativeResize="0"/>
          <p:nvPr/>
        </p:nvPicPr>
        <p:blipFill rotWithShape="1">
          <a:blip r:embed="rId2">
            <a:alphaModFix/>
          </a:blip>
          <a:srcRect b="0" l="0" r="0" t="0"/>
          <a:stretch/>
        </p:blipFill>
        <p:spPr>
          <a:xfrm>
            <a:off x="18612200" y="7573002"/>
            <a:ext cx="958152" cy="2643132"/>
          </a:xfrm>
          <a:prstGeom prst="rect">
            <a:avLst/>
          </a:prstGeom>
          <a:noFill/>
          <a:ln>
            <a:noFill/>
          </a:ln>
        </p:spPr>
      </p:pic>
      <p:sp>
        <p:nvSpPr>
          <p:cNvPr id="124" name="Google Shape;124;p17"/>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25" name="Shape 125"/>
        <p:cNvGrpSpPr/>
        <p:nvPr/>
      </p:nvGrpSpPr>
      <p:grpSpPr>
        <a:xfrm>
          <a:off x="0" y="0"/>
          <a:ext cx="0" cy="0"/>
          <a:chOff x="0" y="0"/>
          <a:chExt cx="0" cy="0"/>
        </a:xfrm>
      </p:grpSpPr>
      <p:sp>
        <p:nvSpPr>
          <p:cNvPr id="126" name="Google Shape;126;p18"/>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27" name="Shape 127"/>
        <p:cNvGrpSpPr/>
        <p:nvPr/>
      </p:nvGrpSpPr>
      <p:grpSpPr>
        <a:xfrm>
          <a:off x="0" y="0"/>
          <a:ext cx="0" cy="0"/>
          <a:chOff x="0" y="0"/>
          <a:chExt cx="0" cy="0"/>
        </a:xfrm>
      </p:grpSpPr>
      <p:sp>
        <p:nvSpPr>
          <p:cNvPr id="128" name="Google Shape;128;p19"/>
          <p:cNvSpPr txBox="1"/>
          <p:nvPr>
            <p:ph idx="12" type="sldNum"/>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9"/>
          <p:cNvSpPr txBox="1"/>
          <p:nvPr>
            <p:ph type="title"/>
          </p:nvPr>
        </p:nvSpPr>
        <p:spPr>
          <a:xfrm>
            <a:off x="831200"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Title and 2 columns">
    <p:spTree>
      <p:nvGrpSpPr>
        <p:cNvPr id="130" name="Shape 130"/>
        <p:cNvGrpSpPr/>
        <p:nvPr/>
      </p:nvGrpSpPr>
      <p:grpSpPr>
        <a:xfrm>
          <a:off x="0" y="0"/>
          <a:ext cx="0" cy="0"/>
          <a:chOff x="0" y="0"/>
          <a:chExt cx="0" cy="0"/>
        </a:xfrm>
      </p:grpSpPr>
      <p:sp>
        <p:nvSpPr>
          <p:cNvPr id="131" name="Google Shape;131;p20"/>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32" name="Google Shape;132;p20"/>
          <p:cNvSpPr txBox="1"/>
          <p:nvPr>
            <p:ph idx="1" type="body"/>
          </p:nvPr>
        </p:nvSpPr>
        <p:spPr>
          <a:xfrm>
            <a:off x="831200" y="3073268"/>
            <a:ext cx="106665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133" name="Google Shape;133;p20"/>
          <p:cNvSpPr txBox="1"/>
          <p:nvPr>
            <p:ph idx="2" type="body"/>
          </p:nvPr>
        </p:nvSpPr>
        <p:spPr>
          <a:xfrm>
            <a:off x="12886400" y="3073268"/>
            <a:ext cx="106665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134" name="Google Shape;134;p20"/>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1 column">
  <p:cSld name="Title and 1 column">
    <p:spTree>
      <p:nvGrpSpPr>
        <p:cNvPr id="20" name="Shape 20"/>
        <p:cNvGrpSpPr/>
        <p:nvPr/>
      </p:nvGrpSpPr>
      <p:grpSpPr>
        <a:xfrm>
          <a:off x="0" y="0"/>
          <a:ext cx="0" cy="0"/>
          <a:chOff x="0" y="0"/>
          <a:chExt cx="0" cy="0"/>
        </a:xfrm>
      </p:grpSpPr>
      <p:sp>
        <p:nvSpPr>
          <p:cNvPr id="21" name="Google Shape;21;p3"/>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2" name="Google Shape;22;p3"/>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3" name="Google Shape;23;p3"/>
          <p:cNvSpPr txBox="1"/>
          <p:nvPr>
            <p:ph idx="1" type="body"/>
          </p:nvPr>
        </p:nvSpPr>
        <p:spPr>
          <a:xfrm>
            <a:off x="831198" y="3073268"/>
            <a:ext cx="22721700" cy="9110100"/>
          </a:xfrm>
          <a:prstGeom prst="rect">
            <a:avLst/>
          </a:prstGeom>
          <a:noFill/>
          <a:ln>
            <a:noFill/>
          </a:ln>
        </p:spPr>
        <p:txBody>
          <a:bodyPr anchorCtr="0" anchor="t" bIns="182850" lIns="182850" spcFirstLastPara="1" rIns="182850" wrap="square" tIns="182850">
            <a:normAutofit/>
          </a:bodyPr>
          <a:lstStyle>
            <a:lvl1pPr indent="-495300" lvl="0" marL="457200" algn="l">
              <a:lnSpc>
                <a:spcPct val="115000"/>
              </a:lnSpc>
              <a:spcBef>
                <a:spcPts val="0"/>
              </a:spcBef>
              <a:spcAft>
                <a:spcPts val="0"/>
              </a:spcAft>
              <a:buSzPts val="4200"/>
              <a:buChar char="●"/>
              <a:defRPr sz="4200"/>
            </a:lvl1pPr>
            <a:lvl2pPr indent="-495300" lvl="1" marL="914400" algn="l">
              <a:lnSpc>
                <a:spcPct val="115000"/>
              </a:lnSpc>
              <a:spcBef>
                <a:spcPts val="0"/>
              </a:spcBef>
              <a:spcAft>
                <a:spcPts val="0"/>
              </a:spcAft>
              <a:buSzPts val="4200"/>
              <a:buChar char="○"/>
              <a:defRPr sz="4200"/>
            </a:lvl2pPr>
            <a:lvl3pPr indent="-495300" lvl="2" marL="1371600" algn="l">
              <a:lnSpc>
                <a:spcPct val="115000"/>
              </a:lnSpc>
              <a:spcBef>
                <a:spcPts val="0"/>
              </a:spcBef>
              <a:spcAft>
                <a:spcPts val="0"/>
              </a:spcAft>
              <a:buSzPts val="4200"/>
              <a:buChar char="■"/>
              <a:defRPr sz="4200"/>
            </a:lvl3pPr>
            <a:lvl4pPr indent="-495300" lvl="3" marL="1828800" algn="l">
              <a:lnSpc>
                <a:spcPct val="115000"/>
              </a:lnSpc>
              <a:spcBef>
                <a:spcPts val="0"/>
              </a:spcBef>
              <a:spcAft>
                <a:spcPts val="0"/>
              </a:spcAft>
              <a:buSzPts val="4200"/>
              <a:buChar char="●"/>
              <a:defRPr sz="4200"/>
            </a:lvl4pPr>
            <a:lvl5pPr indent="-495300" lvl="4" marL="2286000" algn="l">
              <a:lnSpc>
                <a:spcPct val="115000"/>
              </a:lnSpc>
              <a:spcBef>
                <a:spcPts val="0"/>
              </a:spcBef>
              <a:spcAft>
                <a:spcPts val="0"/>
              </a:spcAft>
              <a:buSzPts val="4200"/>
              <a:buChar char="○"/>
              <a:defRPr sz="4200"/>
            </a:lvl5pPr>
            <a:lvl6pPr indent="-495300" lvl="5" marL="2743200" algn="l">
              <a:lnSpc>
                <a:spcPct val="115000"/>
              </a:lnSpc>
              <a:spcBef>
                <a:spcPts val="0"/>
              </a:spcBef>
              <a:spcAft>
                <a:spcPts val="0"/>
              </a:spcAft>
              <a:buSzPts val="4200"/>
              <a:buChar char="■"/>
              <a:defRPr sz="4200"/>
            </a:lvl6pPr>
            <a:lvl7pPr indent="-495300" lvl="6" marL="3200400" algn="l">
              <a:lnSpc>
                <a:spcPct val="115000"/>
              </a:lnSpc>
              <a:spcBef>
                <a:spcPts val="0"/>
              </a:spcBef>
              <a:spcAft>
                <a:spcPts val="0"/>
              </a:spcAft>
              <a:buSzPts val="4200"/>
              <a:buChar char="●"/>
              <a:defRPr sz="4200"/>
            </a:lvl7pPr>
            <a:lvl8pPr indent="-495300" lvl="7" marL="3657600" algn="l">
              <a:lnSpc>
                <a:spcPct val="115000"/>
              </a:lnSpc>
              <a:spcBef>
                <a:spcPts val="0"/>
              </a:spcBef>
              <a:spcAft>
                <a:spcPts val="0"/>
              </a:spcAft>
              <a:buSzPts val="4200"/>
              <a:buChar char="○"/>
              <a:defRPr sz="4200"/>
            </a:lvl8pPr>
            <a:lvl9pPr indent="-495300" lvl="8" marL="4114800" algn="l">
              <a:lnSpc>
                <a:spcPct val="115000"/>
              </a:lnSpc>
              <a:spcBef>
                <a:spcPts val="0"/>
              </a:spcBef>
              <a:spcAft>
                <a:spcPts val="0"/>
              </a:spcAft>
              <a:buSzPts val="4200"/>
              <a:buChar char="■"/>
              <a:defRPr sz="4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RH gray)">
  <p:cSld name="Title and 2 columns (RH gray)">
    <p:spTree>
      <p:nvGrpSpPr>
        <p:cNvPr id="135" name="Shape 135"/>
        <p:cNvGrpSpPr/>
        <p:nvPr/>
      </p:nvGrpSpPr>
      <p:grpSpPr>
        <a:xfrm>
          <a:off x="0" y="0"/>
          <a:ext cx="0" cy="0"/>
          <a:chOff x="0" y="0"/>
          <a:chExt cx="0" cy="0"/>
        </a:xfrm>
      </p:grpSpPr>
      <p:sp>
        <p:nvSpPr>
          <p:cNvPr id="136" name="Google Shape;136;p21"/>
          <p:cNvSpPr/>
          <p:nvPr/>
        </p:nvSpPr>
        <p:spPr>
          <a:xfrm>
            <a:off x="12192000" y="-334"/>
            <a:ext cx="12192000" cy="13716000"/>
          </a:xfrm>
          <a:prstGeom prst="rect">
            <a:avLst/>
          </a:prstGeom>
          <a:solidFill>
            <a:schemeClr val="lt2"/>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37" name="Google Shape;137;p21"/>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38" name="Google Shape;138;p21"/>
          <p:cNvSpPr txBox="1"/>
          <p:nvPr>
            <p:ph idx="1" type="body"/>
          </p:nvPr>
        </p:nvSpPr>
        <p:spPr>
          <a:xfrm>
            <a:off x="831200" y="3073268"/>
            <a:ext cx="106665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139" name="Google Shape;139;p21"/>
          <p:cNvSpPr txBox="1"/>
          <p:nvPr>
            <p:ph idx="2" type="body"/>
          </p:nvPr>
        </p:nvSpPr>
        <p:spPr>
          <a:xfrm>
            <a:off x="12886400" y="3073268"/>
            <a:ext cx="106665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140" name="Google Shape;140;p21"/>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pic>
        <p:nvPicPr>
          <p:cNvPr id="141" name="Google Shape;141;p21"/>
          <p:cNvPicPr preferRelativeResize="0"/>
          <p:nvPr/>
        </p:nvPicPr>
        <p:blipFill rotWithShape="1">
          <a:blip r:embed="rId2">
            <a:alphaModFix/>
          </a:blip>
          <a:srcRect b="0" l="0" r="0" t="0"/>
          <a:stretch/>
        </p:blipFill>
        <p:spPr>
          <a:xfrm>
            <a:off x="22713595" y="490134"/>
            <a:ext cx="1222440" cy="944643"/>
          </a:xfrm>
          <a:prstGeom prst="rect">
            <a:avLst/>
          </a:prstGeom>
          <a:noFill/>
          <a:ln>
            <a:noFill/>
          </a:ln>
        </p:spPr>
      </p:pic>
      <p:sp>
        <p:nvSpPr>
          <p:cNvPr id="142" name="Google Shape;142;p21"/>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half-slide text (RH gray)">
  <p:cSld name="One column half-slide text (RH gray)">
    <p:spTree>
      <p:nvGrpSpPr>
        <p:cNvPr id="143" name="Shape 143"/>
        <p:cNvGrpSpPr/>
        <p:nvPr/>
      </p:nvGrpSpPr>
      <p:grpSpPr>
        <a:xfrm>
          <a:off x="0" y="0"/>
          <a:ext cx="0" cy="0"/>
          <a:chOff x="0" y="0"/>
          <a:chExt cx="0" cy="0"/>
        </a:xfrm>
      </p:grpSpPr>
      <p:sp>
        <p:nvSpPr>
          <p:cNvPr id="144" name="Google Shape;144;p22"/>
          <p:cNvSpPr/>
          <p:nvPr/>
        </p:nvSpPr>
        <p:spPr>
          <a:xfrm>
            <a:off x="12192000" y="-334"/>
            <a:ext cx="12192000" cy="13716000"/>
          </a:xfrm>
          <a:prstGeom prst="rect">
            <a:avLst/>
          </a:prstGeom>
          <a:solidFill>
            <a:schemeClr val="lt2"/>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45" name="Google Shape;145;p22"/>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46" name="Google Shape;146;p22"/>
          <p:cNvSpPr txBox="1"/>
          <p:nvPr>
            <p:ph idx="1" type="body"/>
          </p:nvPr>
        </p:nvSpPr>
        <p:spPr>
          <a:xfrm>
            <a:off x="831200" y="3073268"/>
            <a:ext cx="106665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147" name="Google Shape;147;p22"/>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pic>
        <p:nvPicPr>
          <p:cNvPr id="148" name="Google Shape;148;p22"/>
          <p:cNvPicPr preferRelativeResize="0"/>
          <p:nvPr/>
        </p:nvPicPr>
        <p:blipFill rotWithShape="1">
          <a:blip r:embed="rId2">
            <a:alphaModFix/>
          </a:blip>
          <a:srcRect b="0" l="0" r="0" t="0"/>
          <a:stretch/>
        </p:blipFill>
        <p:spPr>
          <a:xfrm>
            <a:off x="22713595" y="490134"/>
            <a:ext cx="1222440" cy="944643"/>
          </a:xfrm>
          <a:prstGeom prst="rect">
            <a:avLst/>
          </a:prstGeom>
          <a:noFill/>
          <a:ln>
            <a:noFill/>
          </a:ln>
        </p:spPr>
      </p:pic>
      <p:sp>
        <p:nvSpPr>
          <p:cNvPr id="149" name="Google Shape;149;p22"/>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st Facts">
  <p:cSld name="Fast Facts">
    <p:spTree>
      <p:nvGrpSpPr>
        <p:cNvPr id="150" name="Shape 150"/>
        <p:cNvGrpSpPr/>
        <p:nvPr/>
      </p:nvGrpSpPr>
      <p:grpSpPr>
        <a:xfrm>
          <a:off x="0" y="0"/>
          <a:ext cx="0" cy="0"/>
          <a:chOff x="0" y="0"/>
          <a:chExt cx="0" cy="0"/>
        </a:xfrm>
      </p:grpSpPr>
      <p:sp>
        <p:nvSpPr>
          <p:cNvPr id="151" name="Google Shape;151;p23"/>
          <p:cNvSpPr txBox="1"/>
          <p:nvPr>
            <p:ph type="title"/>
          </p:nvPr>
        </p:nvSpPr>
        <p:spPr>
          <a:xfrm>
            <a:off x="811800" y="4188306"/>
            <a:ext cx="9210300" cy="3952800"/>
          </a:xfrm>
          <a:prstGeom prst="rect">
            <a:avLst/>
          </a:prstGeom>
          <a:noFill/>
          <a:ln>
            <a:noFill/>
          </a:ln>
        </p:spPr>
        <p:txBody>
          <a:bodyPr anchorCtr="0" anchor="b" bIns="182850" lIns="182850" spcFirstLastPara="1" rIns="182850" wrap="square" tIns="182850">
            <a:normAutofit/>
          </a:bodyPr>
          <a:lstStyle>
            <a:lvl1pPr lvl="0" algn="l">
              <a:lnSpc>
                <a:spcPct val="100000"/>
              </a:lnSpc>
              <a:spcBef>
                <a:spcPts val="0"/>
              </a:spcBef>
              <a:spcAft>
                <a:spcPts val="0"/>
              </a:spcAft>
              <a:buSzPts val="6000"/>
              <a:buNone/>
              <a:defRPr sz="7200"/>
            </a:lvl1pPr>
            <a:lvl2pPr lvl="1" algn="l">
              <a:lnSpc>
                <a:spcPct val="100000"/>
              </a:lnSpc>
              <a:spcBef>
                <a:spcPts val="0"/>
              </a:spcBef>
              <a:spcAft>
                <a:spcPts val="0"/>
              </a:spcAft>
              <a:buSzPts val="8400"/>
              <a:buNone/>
              <a:defRPr sz="10100"/>
            </a:lvl2pPr>
            <a:lvl3pPr lvl="2" algn="l">
              <a:lnSpc>
                <a:spcPct val="100000"/>
              </a:lnSpc>
              <a:spcBef>
                <a:spcPts val="0"/>
              </a:spcBef>
              <a:spcAft>
                <a:spcPts val="0"/>
              </a:spcAft>
              <a:buSzPts val="8400"/>
              <a:buNone/>
              <a:defRPr sz="10100"/>
            </a:lvl3pPr>
            <a:lvl4pPr lvl="3" algn="l">
              <a:lnSpc>
                <a:spcPct val="100000"/>
              </a:lnSpc>
              <a:spcBef>
                <a:spcPts val="0"/>
              </a:spcBef>
              <a:spcAft>
                <a:spcPts val="0"/>
              </a:spcAft>
              <a:buSzPts val="8400"/>
              <a:buNone/>
              <a:defRPr sz="10100"/>
            </a:lvl4pPr>
            <a:lvl5pPr lvl="4" algn="l">
              <a:lnSpc>
                <a:spcPct val="100000"/>
              </a:lnSpc>
              <a:spcBef>
                <a:spcPts val="0"/>
              </a:spcBef>
              <a:spcAft>
                <a:spcPts val="0"/>
              </a:spcAft>
              <a:buSzPts val="8400"/>
              <a:buNone/>
              <a:defRPr sz="10100"/>
            </a:lvl5pPr>
            <a:lvl6pPr lvl="5" algn="l">
              <a:lnSpc>
                <a:spcPct val="100000"/>
              </a:lnSpc>
              <a:spcBef>
                <a:spcPts val="0"/>
              </a:spcBef>
              <a:spcAft>
                <a:spcPts val="0"/>
              </a:spcAft>
              <a:buSzPts val="8400"/>
              <a:buNone/>
              <a:defRPr sz="10100"/>
            </a:lvl6pPr>
            <a:lvl7pPr lvl="6" algn="l">
              <a:lnSpc>
                <a:spcPct val="100000"/>
              </a:lnSpc>
              <a:spcBef>
                <a:spcPts val="0"/>
              </a:spcBef>
              <a:spcAft>
                <a:spcPts val="0"/>
              </a:spcAft>
              <a:buSzPts val="8400"/>
              <a:buNone/>
              <a:defRPr sz="10100"/>
            </a:lvl7pPr>
            <a:lvl8pPr lvl="7" algn="l">
              <a:lnSpc>
                <a:spcPct val="100000"/>
              </a:lnSpc>
              <a:spcBef>
                <a:spcPts val="0"/>
              </a:spcBef>
              <a:spcAft>
                <a:spcPts val="0"/>
              </a:spcAft>
              <a:buSzPts val="8400"/>
              <a:buNone/>
              <a:defRPr sz="10100"/>
            </a:lvl8pPr>
            <a:lvl9pPr lvl="8" algn="l">
              <a:lnSpc>
                <a:spcPct val="100000"/>
              </a:lnSpc>
              <a:spcBef>
                <a:spcPts val="0"/>
              </a:spcBef>
              <a:spcAft>
                <a:spcPts val="0"/>
              </a:spcAft>
              <a:buSzPts val="8400"/>
              <a:buNone/>
              <a:defRPr sz="10100"/>
            </a:lvl9pPr>
          </a:lstStyle>
          <a:p/>
        </p:txBody>
      </p:sp>
      <p:sp>
        <p:nvSpPr>
          <p:cNvPr id="152" name="Google Shape;152;p23"/>
          <p:cNvSpPr txBox="1"/>
          <p:nvPr>
            <p:ph idx="1" type="subTitle"/>
          </p:nvPr>
        </p:nvSpPr>
        <p:spPr>
          <a:xfrm>
            <a:off x="811800" y="8374744"/>
            <a:ext cx="9210300" cy="2222700"/>
          </a:xfrm>
          <a:prstGeom prst="rect">
            <a:avLst/>
          </a:prstGeom>
          <a:noFill/>
          <a:ln>
            <a:noFill/>
          </a:ln>
        </p:spPr>
        <p:txBody>
          <a:bodyPr anchorCtr="0" anchor="t" bIns="182850" lIns="182850" spcFirstLastPara="1" rIns="182850" wrap="square" tIns="182850">
            <a:normAutofit/>
          </a:bodyPr>
          <a:lstStyle>
            <a:lvl1pPr lvl="0" algn="l">
              <a:lnSpc>
                <a:spcPct val="115000"/>
              </a:lnSpc>
              <a:spcBef>
                <a:spcPts val="0"/>
              </a:spcBef>
              <a:spcAft>
                <a:spcPts val="0"/>
              </a:spcAft>
              <a:buSzPts val="4000"/>
              <a:buNone/>
              <a:defRPr sz="4800"/>
            </a:lvl1pPr>
            <a:lvl2pPr lvl="1" algn="l">
              <a:lnSpc>
                <a:spcPct val="115000"/>
              </a:lnSpc>
              <a:spcBef>
                <a:spcPts val="0"/>
              </a:spcBef>
              <a:spcAft>
                <a:spcPts val="0"/>
              </a:spcAft>
              <a:buSzPts val="4000"/>
              <a:buNone/>
              <a:defRPr sz="4800"/>
            </a:lvl2pPr>
            <a:lvl3pPr lvl="2" algn="l">
              <a:lnSpc>
                <a:spcPct val="115000"/>
              </a:lnSpc>
              <a:spcBef>
                <a:spcPts val="0"/>
              </a:spcBef>
              <a:spcAft>
                <a:spcPts val="0"/>
              </a:spcAft>
              <a:buSzPts val="4000"/>
              <a:buNone/>
              <a:defRPr sz="4800"/>
            </a:lvl3pPr>
            <a:lvl4pPr lvl="3" algn="l">
              <a:lnSpc>
                <a:spcPct val="115000"/>
              </a:lnSpc>
              <a:spcBef>
                <a:spcPts val="0"/>
              </a:spcBef>
              <a:spcAft>
                <a:spcPts val="0"/>
              </a:spcAft>
              <a:buSzPts val="4000"/>
              <a:buNone/>
              <a:defRPr sz="4800"/>
            </a:lvl4pPr>
            <a:lvl5pPr lvl="4" algn="l">
              <a:lnSpc>
                <a:spcPct val="115000"/>
              </a:lnSpc>
              <a:spcBef>
                <a:spcPts val="0"/>
              </a:spcBef>
              <a:spcAft>
                <a:spcPts val="0"/>
              </a:spcAft>
              <a:buSzPts val="4000"/>
              <a:buNone/>
              <a:defRPr sz="4800"/>
            </a:lvl5pPr>
            <a:lvl6pPr lvl="5" algn="l">
              <a:lnSpc>
                <a:spcPct val="115000"/>
              </a:lnSpc>
              <a:spcBef>
                <a:spcPts val="0"/>
              </a:spcBef>
              <a:spcAft>
                <a:spcPts val="0"/>
              </a:spcAft>
              <a:buSzPts val="4000"/>
              <a:buNone/>
              <a:defRPr sz="4800"/>
            </a:lvl6pPr>
            <a:lvl7pPr lvl="6" algn="l">
              <a:lnSpc>
                <a:spcPct val="115000"/>
              </a:lnSpc>
              <a:spcBef>
                <a:spcPts val="0"/>
              </a:spcBef>
              <a:spcAft>
                <a:spcPts val="0"/>
              </a:spcAft>
              <a:buSzPts val="4000"/>
              <a:buNone/>
              <a:defRPr sz="4800"/>
            </a:lvl7pPr>
            <a:lvl8pPr lvl="7" algn="l">
              <a:lnSpc>
                <a:spcPct val="115000"/>
              </a:lnSpc>
              <a:spcBef>
                <a:spcPts val="0"/>
              </a:spcBef>
              <a:spcAft>
                <a:spcPts val="0"/>
              </a:spcAft>
              <a:buSzPts val="4000"/>
              <a:buNone/>
              <a:defRPr sz="4800"/>
            </a:lvl8pPr>
            <a:lvl9pPr lvl="8" algn="l">
              <a:lnSpc>
                <a:spcPct val="115000"/>
              </a:lnSpc>
              <a:spcBef>
                <a:spcPts val="0"/>
              </a:spcBef>
              <a:spcAft>
                <a:spcPts val="0"/>
              </a:spcAft>
              <a:buSzPts val="4000"/>
              <a:buNone/>
              <a:defRPr sz="4800"/>
            </a:lvl9pPr>
          </a:lstStyle>
          <a:p/>
        </p:txBody>
      </p:sp>
      <p:sp>
        <p:nvSpPr>
          <p:cNvPr id="153" name="Google Shape;153;p23"/>
          <p:cNvSpPr txBox="1"/>
          <p:nvPr>
            <p:ph idx="12" type="sldNum"/>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54" name="Google Shape;154;p23"/>
          <p:cNvSpPr txBox="1"/>
          <p:nvPr>
            <p:ph idx="2" type="subTitle"/>
          </p:nvPr>
        </p:nvSpPr>
        <p:spPr>
          <a:xfrm>
            <a:off x="811800" y="3969066"/>
            <a:ext cx="10507200" cy="5466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Clr>
                <a:schemeClr val="accent5"/>
              </a:buClr>
              <a:buSzPts val="2400"/>
              <a:buNone/>
              <a:defRPr b="1" sz="2900">
                <a:solidFill>
                  <a:schemeClr val="accent5"/>
                </a:solidFill>
              </a:defRPr>
            </a:lvl1pPr>
            <a:lvl2pPr lvl="1" algn="l">
              <a:lnSpc>
                <a:spcPct val="100000"/>
              </a:lnSpc>
              <a:spcBef>
                <a:spcPts val="0"/>
              </a:spcBef>
              <a:spcAft>
                <a:spcPts val="0"/>
              </a:spcAft>
              <a:buClr>
                <a:schemeClr val="accent5"/>
              </a:buClr>
              <a:buSzPts val="2400"/>
              <a:buNone/>
              <a:defRPr b="1" sz="2900">
                <a:solidFill>
                  <a:schemeClr val="accent5"/>
                </a:solidFill>
              </a:defRPr>
            </a:lvl2pPr>
            <a:lvl3pPr lvl="2" algn="l">
              <a:lnSpc>
                <a:spcPct val="100000"/>
              </a:lnSpc>
              <a:spcBef>
                <a:spcPts val="0"/>
              </a:spcBef>
              <a:spcAft>
                <a:spcPts val="0"/>
              </a:spcAft>
              <a:buClr>
                <a:schemeClr val="accent5"/>
              </a:buClr>
              <a:buSzPts val="2400"/>
              <a:buNone/>
              <a:defRPr b="1" sz="2900">
                <a:solidFill>
                  <a:schemeClr val="accent5"/>
                </a:solidFill>
              </a:defRPr>
            </a:lvl3pPr>
            <a:lvl4pPr lvl="3" algn="l">
              <a:lnSpc>
                <a:spcPct val="100000"/>
              </a:lnSpc>
              <a:spcBef>
                <a:spcPts val="0"/>
              </a:spcBef>
              <a:spcAft>
                <a:spcPts val="0"/>
              </a:spcAft>
              <a:buClr>
                <a:schemeClr val="accent5"/>
              </a:buClr>
              <a:buSzPts val="2400"/>
              <a:buNone/>
              <a:defRPr b="1" sz="2900">
                <a:solidFill>
                  <a:schemeClr val="accent5"/>
                </a:solidFill>
              </a:defRPr>
            </a:lvl4pPr>
            <a:lvl5pPr lvl="4" algn="l">
              <a:lnSpc>
                <a:spcPct val="100000"/>
              </a:lnSpc>
              <a:spcBef>
                <a:spcPts val="0"/>
              </a:spcBef>
              <a:spcAft>
                <a:spcPts val="0"/>
              </a:spcAft>
              <a:buClr>
                <a:schemeClr val="accent5"/>
              </a:buClr>
              <a:buSzPts val="2400"/>
              <a:buNone/>
              <a:defRPr b="1" sz="2900">
                <a:solidFill>
                  <a:schemeClr val="accent5"/>
                </a:solidFill>
              </a:defRPr>
            </a:lvl5pPr>
            <a:lvl6pPr lvl="5" algn="l">
              <a:lnSpc>
                <a:spcPct val="100000"/>
              </a:lnSpc>
              <a:spcBef>
                <a:spcPts val="0"/>
              </a:spcBef>
              <a:spcAft>
                <a:spcPts val="0"/>
              </a:spcAft>
              <a:buClr>
                <a:schemeClr val="accent5"/>
              </a:buClr>
              <a:buSzPts val="2400"/>
              <a:buNone/>
              <a:defRPr b="1" sz="2900">
                <a:solidFill>
                  <a:schemeClr val="accent5"/>
                </a:solidFill>
              </a:defRPr>
            </a:lvl6pPr>
            <a:lvl7pPr lvl="6" algn="l">
              <a:lnSpc>
                <a:spcPct val="100000"/>
              </a:lnSpc>
              <a:spcBef>
                <a:spcPts val="0"/>
              </a:spcBef>
              <a:spcAft>
                <a:spcPts val="0"/>
              </a:spcAft>
              <a:buClr>
                <a:schemeClr val="accent5"/>
              </a:buClr>
              <a:buSzPts val="2400"/>
              <a:buNone/>
              <a:defRPr b="1" sz="2900">
                <a:solidFill>
                  <a:schemeClr val="accent5"/>
                </a:solidFill>
              </a:defRPr>
            </a:lvl7pPr>
            <a:lvl8pPr lvl="7" algn="l">
              <a:lnSpc>
                <a:spcPct val="100000"/>
              </a:lnSpc>
              <a:spcBef>
                <a:spcPts val="0"/>
              </a:spcBef>
              <a:spcAft>
                <a:spcPts val="0"/>
              </a:spcAft>
              <a:buClr>
                <a:schemeClr val="accent5"/>
              </a:buClr>
              <a:buSzPts val="2400"/>
              <a:buNone/>
              <a:defRPr b="1" sz="2900">
                <a:solidFill>
                  <a:schemeClr val="accent5"/>
                </a:solidFill>
              </a:defRPr>
            </a:lvl8pPr>
            <a:lvl9pPr lvl="8" algn="l">
              <a:lnSpc>
                <a:spcPct val="100000"/>
              </a:lnSpc>
              <a:spcBef>
                <a:spcPts val="0"/>
              </a:spcBef>
              <a:spcAft>
                <a:spcPts val="0"/>
              </a:spcAft>
              <a:buClr>
                <a:schemeClr val="accent5"/>
              </a:buClr>
              <a:buSzPts val="2400"/>
              <a:buNone/>
              <a:defRPr b="1" sz="2900">
                <a:solidFill>
                  <a:schemeClr val="accent5"/>
                </a:solidFill>
              </a:defRPr>
            </a:lvl9pPr>
          </a:lstStyle>
          <a:p/>
        </p:txBody>
      </p:sp>
      <p:sp>
        <p:nvSpPr>
          <p:cNvPr id="155" name="Google Shape;155;p23"/>
          <p:cNvSpPr/>
          <p:nvPr/>
        </p:nvSpPr>
        <p:spPr>
          <a:xfrm>
            <a:off x="11495200" y="1879692"/>
            <a:ext cx="11097600" cy="10003800"/>
          </a:xfrm>
          <a:prstGeom prst="ellipse">
            <a:avLst/>
          </a:prstGeom>
          <a:solidFill>
            <a:srgbClr val="F4F4F4"/>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56" name="Google Shape;156;p23"/>
          <p:cNvSpPr/>
          <p:nvPr/>
        </p:nvSpPr>
        <p:spPr>
          <a:xfrm>
            <a:off x="11495200" y="-7579314"/>
            <a:ext cx="11097600" cy="100038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57" name="Google Shape;157;p23"/>
          <p:cNvSpPr/>
          <p:nvPr/>
        </p:nvSpPr>
        <p:spPr>
          <a:xfrm>
            <a:off x="11495200" y="12191102"/>
            <a:ext cx="11097600" cy="10003800"/>
          </a:xfrm>
          <a:prstGeom prst="ellipse">
            <a:avLst/>
          </a:prstGeom>
          <a:noFill/>
          <a:ln cap="flat" cmpd="sng" w="9525">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58" name="Google Shape;158;p23"/>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template">
  <p:cSld name="Testimonial template">
    <p:bg>
      <p:bgPr>
        <a:solidFill>
          <a:srgbClr val="422872"/>
        </a:solidFill>
      </p:bgPr>
    </p:bg>
    <p:spTree>
      <p:nvGrpSpPr>
        <p:cNvPr id="159" name="Shape 159"/>
        <p:cNvGrpSpPr/>
        <p:nvPr/>
      </p:nvGrpSpPr>
      <p:grpSpPr>
        <a:xfrm>
          <a:off x="0" y="0"/>
          <a:ext cx="0" cy="0"/>
          <a:chOff x="0" y="0"/>
          <a:chExt cx="0" cy="0"/>
        </a:xfrm>
      </p:grpSpPr>
      <p:sp>
        <p:nvSpPr>
          <p:cNvPr id="160" name="Google Shape;160;p24"/>
          <p:cNvSpPr txBox="1"/>
          <p:nvPr>
            <p:ph type="title"/>
          </p:nvPr>
        </p:nvSpPr>
        <p:spPr>
          <a:xfrm>
            <a:off x="814170" y="2040060"/>
            <a:ext cx="6007200" cy="49134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Clr>
                <a:srgbClr val="FFFFFF"/>
              </a:buClr>
              <a:buSzPts val="6400"/>
              <a:buNone/>
              <a:defRPr sz="7700">
                <a:solidFill>
                  <a:srgbClr val="FFFFFF"/>
                </a:solidFill>
              </a:defRPr>
            </a:lvl1pPr>
            <a:lvl2pPr lvl="1" algn="l">
              <a:lnSpc>
                <a:spcPct val="100000"/>
              </a:lnSpc>
              <a:spcBef>
                <a:spcPts val="0"/>
              </a:spcBef>
              <a:spcAft>
                <a:spcPts val="0"/>
              </a:spcAft>
              <a:buClr>
                <a:srgbClr val="FFFFFF"/>
              </a:buClr>
              <a:buSzPts val="6400"/>
              <a:buNone/>
              <a:defRPr sz="7700">
                <a:solidFill>
                  <a:srgbClr val="FFFFFF"/>
                </a:solidFill>
              </a:defRPr>
            </a:lvl2pPr>
            <a:lvl3pPr lvl="2" algn="l">
              <a:lnSpc>
                <a:spcPct val="100000"/>
              </a:lnSpc>
              <a:spcBef>
                <a:spcPts val="0"/>
              </a:spcBef>
              <a:spcAft>
                <a:spcPts val="0"/>
              </a:spcAft>
              <a:buClr>
                <a:srgbClr val="FFFFFF"/>
              </a:buClr>
              <a:buSzPts val="6400"/>
              <a:buNone/>
              <a:defRPr sz="7700">
                <a:solidFill>
                  <a:srgbClr val="FFFFFF"/>
                </a:solidFill>
              </a:defRPr>
            </a:lvl3pPr>
            <a:lvl4pPr lvl="3" algn="l">
              <a:lnSpc>
                <a:spcPct val="100000"/>
              </a:lnSpc>
              <a:spcBef>
                <a:spcPts val="0"/>
              </a:spcBef>
              <a:spcAft>
                <a:spcPts val="0"/>
              </a:spcAft>
              <a:buClr>
                <a:srgbClr val="FFFFFF"/>
              </a:buClr>
              <a:buSzPts val="6400"/>
              <a:buNone/>
              <a:defRPr sz="7700">
                <a:solidFill>
                  <a:srgbClr val="FFFFFF"/>
                </a:solidFill>
              </a:defRPr>
            </a:lvl4pPr>
            <a:lvl5pPr lvl="4" algn="l">
              <a:lnSpc>
                <a:spcPct val="100000"/>
              </a:lnSpc>
              <a:spcBef>
                <a:spcPts val="0"/>
              </a:spcBef>
              <a:spcAft>
                <a:spcPts val="0"/>
              </a:spcAft>
              <a:buClr>
                <a:srgbClr val="FFFFFF"/>
              </a:buClr>
              <a:buSzPts val="6400"/>
              <a:buNone/>
              <a:defRPr sz="7700">
                <a:solidFill>
                  <a:srgbClr val="FFFFFF"/>
                </a:solidFill>
              </a:defRPr>
            </a:lvl5pPr>
            <a:lvl6pPr lvl="5" algn="l">
              <a:lnSpc>
                <a:spcPct val="100000"/>
              </a:lnSpc>
              <a:spcBef>
                <a:spcPts val="0"/>
              </a:spcBef>
              <a:spcAft>
                <a:spcPts val="0"/>
              </a:spcAft>
              <a:buClr>
                <a:srgbClr val="FFFFFF"/>
              </a:buClr>
              <a:buSzPts val="6400"/>
              <a:buNone/>
              <a:defRPr sz="7700">
                <a:solidFill>
                  <a:srgbClr val="FFFFFF"/>
                </a:solidFill>
              </a:defRPr>
            </a:lvl6pPr>
            <a:lvl7pPr lvl="6" algn="l">
              <a:lnSpc>
                <a:spcPct val="100000"/>
              </a:lnSpc>
              <a:spcBef>
                <a:spcPts val="0"/>
              </a:spcBef>
              <a:spcAft>
                <a:spcPts val="0"/>
              </a:spcAft>
              <a:buClr>
                <a:srgbClr val="FFFFFF"/>
              </a:buClr>
              <a:buSzPts val="6400"/>
              <a:buNone/>
              <a:defRPr sz="7700">
                <a:solidFill>
                  <a:srgbClr val="FFFFFF"/>
                </a:solidFill>
              </a:defRPr>
            </a:lvl7pPr>
            <a:lvl8pPr lvl="7" algn="l">
              <a:lnSpc>
                <a:spcPct val="100000"/>
              </a:lnSpc>
              <a:spcBef>
                <a:spcPts val="0"/>
              </a:spcBef>
              <a:spcAft>
                <a:spcPts val="0"/>
              </a:spcAft>
              <a:buClr>
                <a:srgbClr val="FFFFFF"/>
              </a:buClr>
              <a:buSzPts val="6400"/>
              <a:buNone/>
              <a:defRPr sz="7700">
                <a:solidFill>
                  <a:srgbClr val="FFFFFF"/>
                </a:solidFill>
              </a:defRPr>
            </a:lvl8pPr>
            <a:lvl9pPr lvl="8" algn="l">
              <a:lnSpc>
                <a:spcPct val="100000"/>
              </a:lnSpc>
              <a:spcBef>
                <a:spcPts val="0"/>
              </a:spcBef>
              <a:spcAft>
                <a:spcPts val="0"/>
              </a:spcAft>
              <a:buClr>
                <a:srgbClr val="FFFFFF"/>
              </a:buClr>
              <a:buSzPts val="6400"/>
              <a:buNone/>
              <a:defRPr sz="7700">
                <a:solidFill>
                  <a:srgbClr val="FFFFFF"/>
                </a:solidFill>
              </a:defRPr>
            </a:lvl9pPr>
          </a:lstStyle>
          <a:p/>
        </p:txBody>
      </p:sp>
      <p:sp>
        <p:nvSpPr>
          <p:cNvPr id="161" name="Google Shape;161;p24"/>
          <p:cNvSpPr txBox="1"/>
          <p:nvPr>
            <p:ph idx="12" type="sldNum"/>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62" name="Google Shape;162;p24"/>
          <p:cNvSpPr/>
          <p:nvPr/>
        </p:nvSpPr>
        <p:spPr>
          <a:xfrm>
            <a:off x="7964616" y="384904"/>
            <a:ext cx="14819100" cy="13337400"/>
          </a:xfrm>
          <a:prstGeom prst="ellipse">
            <a:avLst/>
          </a:prstGeom>
          <a:solidFill>
            <a:srgbClr val="FFFFFF"/>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63" name="Google Shape;163;p24"/>
          <p:cNvSpPr/>
          <p:nvPr/>
        </p:nvSpPr>
        <p:spPr>
          <a:xfrm>
            <a:off x="7256014" y="-252840"/>
            <a:ext cx="16236000" cy="146124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64" name="Google Shape;164;p24"/>
          <p:cNvSpPr/>
          <p:nvPr/>
        </p:nvSpPr>
        <p:spPr>
          <a:xfrm>
            <a:off x="1117934" y="7076908"/>
            <a:ext cx="3137700" cy="2823900"/>
          </a:xfrm>
          <a:prstGeom prst="ellipse">
            <a:avLst/>
          </a:prstGeom>
          <a:solidFill>
            <a:srgbClr val="FFFFFF"/>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65" name="Google Shape;165;p24"/>
          <p:cNvSpPr txBox="1"/>
          <p:nvPr>
            <p:ph idx="1" type="subTitle"/>
          </p:nvPr>
        </p:nvSpPr>
        <p:spPr>
          <a:xfrm>
            <a:off x="878400" y="1252200"/>
            <a:ext cx="11155200" cy="630000"/>
          </a:xfrm>
          <a:prstGeom prst="rect">
            <a:avLst/>
          </a:prstGeom>
          <a:noFill/>
          <a:ln>
            <a:noFill/>
          </a:ln>
        </p:spPr>
        <p:txBody>
          <a:bodyPr anchorCtr="0" anchor="t" bIns="182850" lIns="182850" spcFirstLastPara="1" rIns="182850" wrap="square" tIns="182850">
            <a:normAutofit/>
          </a:bodyPr>
          <a:lstStyle>
            <a:lvl1pPr lvl="0" algn="l">
              <a:lnSpc>
                <a:spcPct val="115000"/>
              </a:lnSpc>
              <a:spcBef>
                <a:spcPts val="0"/>
              </a:spcBef>
              <a:spcAft>
                <a:spcPts val="0"/>
              </a:spcAft>
              <a:buClr>
                <a:srgbClr val="FFFFFF"/>
              </a:buClr>
              <a:buSzPts val="2400"/>
              <a:buNone/>
              <a:defRPr b="1" sz="2900">
                <a:solidFill>
                  <a:srgbClr val="FFFFFF"/>
                </a:solidFill>
              </a:defRPr>
            </a:lvl1pPr>
            <a:lvl2pPr lvl="1" algn="l">
              <a:lnSpc>
                <a:spcPct val="115000"/>
              </a:lnSpc>
              <a:spcBef>
                <a:spcPts val="0"/>
              </a:spcBef>
              <a:spcAft>
                <a:spcPts val="0"/>
              </a:spcAft>
              <a:buClr>
                <a:srgbClr val="FFFFFF"/>
              </a:buClr>
              <a:buSzPts val="2400"/>
              <a:buNone/>
              <a:defRPr b="1" sz="2900">
                <a:solidFill>
                  <a:srgbClr val="FFFFFF"/>
                </a:solidFill>
              </a:defRPr>
            </a:lvl2pPr>
            <a:lvl3pPr lvl="2" algn="l">
              <a:lnSpc>
                <a:spcPct val="115000"/>
              </a:lnSpc>
              <a:spcBef>
                <a:spcPts val="0"/>
              </a:spcBef>
              <a:spcAft>
                <a:spcPts val="0"/>
              </a:spcAft>
              <a:buClr>
                <a:srgbClr val="FFFFFF"/>
              </a:buClr>
              <a:buSzPts val="2400"/>
              <a:buNone/>
              <a:defRPr b="1" sz="2900">
                <a:solidFill>
                  <a:srgbClr val="FFFFFF"/>
                </a:solidFill>
              </a:defRPr>
            </a:lvl3pPr>
            <a:lvl4pPr lvl="3" algn="l">
              <a:lnSpc>
                <a:spcPct val="115000"/>
              </a:lnSpc>
              <a:spcBef>
                <a:spcPts val="0"/>
              </a:spcBef>
              <a:spcAft>
                <a:spcPts val="0"/>
              </a:spcAft>
              <a:buClr>
                <a:srgbClr val="FFFFFF"/>
              </a:buClr>
              <a:buSzPts val="2400"/>
              <a:buNone/>
              <a:defRPr b="1" sz="2900">
                <a:solidFill>
                  <a:srgbClr val="FFFFFF"/>
                </a:solidFill>
              </a:defRPr>
            </a:lvl4pPr>
            <a:lvl5pPr lvl="4" algn="l">
              <a:lnSpc>
                <a:spcPct val="115000"/>
              </a:lnSpc>
              <a:spcBef>
                <a:spcPts val="0"/>
              </a:spcBef>
              <a:spcAft>
                <a:spcPts val="0"/>
              </a:spcAft>
              <a:buClr>
                <a:srgbClr val="FFFFFF"/>
              </a:buClr>
              <a:buSzPts val="2400"/>
              <a:buNone/>
              <a:defRPr b="1" sz="2900">
                <a:solidFill>
                  <a:srgbClr val="FFFFFF"/>
                </a:solidFill>
              </a:defRPr>
            </a:lvl5pPr>
            <a:lvl6pPr lvl="5" algn="l">
              <a:lnSpc>
                <a:spcPct val="115000"/>
              </a:lnSpc>
              <a:spcBef>
                <a:spcPts val="0"/>
              </a:spcBef>
              <a:spcAft>
                <a:spcPts val="0"/>
              </a:spcAft>
              <a:buClr>
                <a:srgbClr val="FFFFFF"/>
              </a:buClr>
              <a:buSzPts val="2400"/>
              <a:buNone/>
              <a:defRPr b="1" sz="2900">
                <a:solidFill>
                  <a:srgbClr val="FFFFFF"/>
                </a:solidFill>
              </a:defRPr>
            </a:lvl6pPr>
            <a:lvl7pPr lvl="6" algn="l">
              <a:lnSpc>
                <a:spcPct val="115000"/>
              </a:lnSpc>
              <a:spcBef>
                <a:spcPts val="0"/>
              </a:spcBef>
              <a:spcAft>
                <a:spcPts val="0"/>
              </a:spcAft>
              <a:buClr>
                <a:srgbClr val="FFFFFF"/>
              </a:buClr>
              <a:buSzPts val="2400"/>
              <a:buNone/>
              <a:defRPr b="1" sz="2900">
                <a:solidFill>
                  <a:srgbClr val="FFFFFF"/>
                </a:solidFill>
              </a:defRPr>
            </a:lvl7pPr>
            <a:lvl8pPr lvl="7" algn="l">
              <a:lnSpc>
                <a:spcPct val="115000"/>
              </a:lnSpc>
              <a:spcBef>
                <a:spcPts val="0"/>
              </a:spcBef>
              <a:spcAft>
                <a:spcPts val="0"/>
              </a:spcAft>
              <a:buClr>
                <a:srgbClr val="FFFFFF"/>
              </a:buClr>
              <a:buSzPts val="2400"/>
              <a:buNone/>
              <a:defRPr b="1" sz="2900">
                <a:solidFill>
                  <a:srgbClr val="FFFFFF"/>
                </a:solidFill>
              </a:defRPr>
            </a:lvl8pPr>
            <a:lvl9pPr lvl="8" algn="l">
              <a:lnSpc>
                <a:spcPct val="115000"/>
              </a:lnSpc>
              <a:spcBef>
                <a:spcPts val="0"/>
              </a:spcBef>
              <a:spcAft>
                <a:spcPts val="0"/>
              </a:spcAft>
              <a:buClr>
                <a:srgbClr val="FFFFFF"/>
              </a:buClr>
              <a:buSzPts val="2400"/>
              <a:buNone/>
              <a:defRPr b="1" sz="2900">
                <a:solidFill>
                  <a:srgbClr val="FFFFFF"/>
                </a:solidFill>
              </a:defRPr>
            </a:lvl9pPr>
          </a:lstStyle>
          <a:p/>
        </p:txBody>
      </p:sp>
      <p:pic>
        <p:nvPicPr>
          <p:cNvPr id="166" name="Google Shape;166;p24"/>
          <p:cNvPicPr preferRelativeResize="0"/>
          <p:nvPr/>
        </p:nvPicPr>
        <p:blipFill rotWithShape="1">
          <a:blip r:embed="rId2">
            <a:alphaModFix/>
          </a:blip>
          <a:srcRect b="0" l="0" r="0" t="0"/>
          <a:stretch/>
        </p:blipFill>
        <p:spPr>
          <a:xfrm>
            <a:off x="9506530" y="3182414"/>
            <a:ext cx="1608742" cy="973142"/>
          </a:xfrm>
          <a:prstGeom prst="rect">
            <a:avLst/>
          </a:prstGeom>
          <a:noFill/>
          <a:ln>
            <a:noFill/>
          </a:ln>
        </p:spPr>
      </p:pic>
      <p:sp>
        <p:nvSpPr>
          <p:cNvPr id="167" name="Google Shape;167;p24"/>
          <p:cNvSpPr txBox="1"/>
          <p:nvPr>
            <p:ph idx="2" type="title"/>
          </p:nvPr>
        </p:nvSpPr>
        <p:spPr>
          <a:xfrm>
            <a:off x="11682534" y="2770620"/>
            <a:ext cx="9008700" cy="50853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Clr>
                <a:schemeClr val="dk2"/>
              </a:buClr>
              <a:buSzPts val="5600"/>
              <a:buNone/>
              <a:defRPr b="0" i="1">
                <a:solidFill>
                  <a:schemeClr val="dk2"/>
                </a:solidFill>
              </a:defRPr>
            </a:lvl1pPr>
            <a:lvl2pPr lvl="1" algn="l">
              <a:lnSpc>
                <a:spcPct val="100000"/>
              </a:lnSpc>
              <a:spcBef>
                <a:spcPts val="0"/>
              </a:spcBef>
              <a:spcAft>
                <a:spcPts val="0"/>
              </a:spcAft>
              <a:buSzPts val="5600"/>
              <a:buNone/>
              <a:defRPr b="1"/>
            </a:lvl2pPr>
            <a:lvl3pPr lvl="2" algn="l">
              <a:lnSpc>
                <a:spcPct val="100000"/>
              </a:lnSpc>
              <a:spcBef>
                <a:spcPts val="0"/>
              </a:spcBef>
              <a:spcAft>
                <a:spcPts val="0"/>
              </a:spcAft>
              <a:buSzPts val="5600"/>
              <a:buNone/>
              <a:defRPr b="1"/>
            </a:lvl3pPr>
            <a:lvl4pPr lvl="3" algn="l">
              <a:lnSpc>
                <a:spcPct val="100000"/>
              </a:lnSpc>
              <a:spcBef>
                <a:spcPts val="0"/>
              </a:spcBef>
              <a:spcAft>
                <a:spcPts val="0"/>
              </a:spcAft>
              <a:buSzPts val="5600"/>
              <a:buNone/>
              <a:defRPr b="1"/>
            </a:lvl4pPr>
            <a:lvl5pPr lvl="4" algn="l">
              <a:lnSpc>
                <a:spcPct val="100000"/>
              </a:lnSpc>
              <a:spcBef>
                <a:spcPts val="0"/>
              </a:spcBef>
              <a:spcAft>
                <a:spcPts val="0"/>
              </a:spcAft>
              <a:buSzPts val="5600"/>
              <a:buNone/>
              <a:defRPr b="1"/>
            </a:lvl5pPr>
            <a:lvl6pPr lvl="5" algn="l">
              <a:lnSpc>
                <a:spcPct val="100000"/>
              </a:lnSpc>
              <a:spcBef>
                <a:spcPts val="0"/>
              </a:spcBef>
              <a:spcAft>
                <a:spcPts val="0"/>
              </a:spcAft>
              <a:buSzPts val="5600"/>
              <a:buNone/>
              <a:defRPr b="1"/>
            </a:lvl6pPr>
            <a:lvl7pPr lvl="6" algn="l">
              <a:lnSpc>
                <a:spcPct val="100000"/>
              </a:lnSpc>
              <a:spcBef>
                <a:spcPts val="0"/>
              </a:spcBef>
              <a:spcAft>
                <a:spcPts val="0"/>
              </a:spcAft>
              <a:buSzPts val="5600"/>
              <a:buNone/>
              <a:defRPr b="1"/>
            </a:lvl7pPr>
            <a:lvl8pPr lvl="7" algn="l">
              <a:lnSpc>
                <a:spcPct val="100000"/>
              </a:lnSpc>
              <a:spcBef>
                <a:spcPts val="0"/>
              </a:spcBef>
              <a:spcAft>
                <a:spcPts val="0"/>
              </a:spcAft>
              <a:buSzPts val="5600"/>
              <a:buNone/>
              <a:defRPr b="1"/>
            </a:lvl8pPr>
            <a:lvl9pPr lvl="8" algn="l">
              <a:lnSpc>
                <a:spcPct val="100000"/>
              </a:lnSpc>
              <a:spcBef>
                <a:spcPts val="0"/>
              </a:spcBef>
              <a:spcAft>
                <a:spcPts val="0"/>
              </a:spcAft>
              <a:buSzPts val="5600"/>
              <a:buNone/>
              <a:defRPr b="1"/>
            </a:lvl9pPr>
          </a:lstStyle>
          <a:p/>
        </p:txBody>
      </p:sp>
      <p:sp>
        <p:nvSpPr>
          <p:cNvPr id="168" name="Google Shape;168;p24"/>
          <p:cNvSpPr txBox="1"/>
          <p:nvPr>
            <p:ph idx="3" type="subTitle"/>
          </p:nvPr>
        </p:nvSpPr>
        <p:spPr>
          <a:xfrm>
            <a:off x="13592534" y="10033260"/>
            <a:ext cx="10011300" cy="458700"/>
          </a:xfrm>
          <a:prstGeom prst="rect">
            <a:avLst/>
          </a:prstGeom>
          <a:noFill/>
          <a:ln>
            <a:noFill/>
          </a:ln>
        </p:spPr>
        <p:txBody>
          <a:bodyPr anchorCtr="0" anchor="ctr" bIns="182850" lIns="182850" spcFirstLastPara="1" rIns="182850" wrap="square" tIns="182850">
            <a:noAutofit/>
          </a:bodyPr>
          <a:lstStyle>
            <a:lvl1pPr lvl="0" algn="l">
              <a:lnSpc>
                <a:spcPct val="115000"/>
              </a:lnSpc>
              <a:spcBef>
                <a:spcPts val="0"/>
              </a:spcBef>
              <a:spcAft>
                <a:spcPts val="0"/>
              </a:spcAft>
              <a:buClr>
                <a:schemeClr val="dk1"/>
              </a:buClr>
              <a:buSzPts val="2800"/>
              <a:buNone/>
              <a:defRPr b="1" sz="3400">
                <a:solidFill>
                  <a:schemeClr val="dk1"/>
                </a:solidFill>
              </a:defRPr>
            </a:lvl1pPr>
            <a:lvl2pPr lvl="1" algn="l">
              <a:lnSpc>
                <a:spcPct val="115000"/>
              </a:lnSpc>
              <a:spcBef>
                <a:spcPts val="0"/>
              </a:spcBef>
              <a:spcAft>
                <a:spcPts val="0"/>
              </a:spcAft>
              <a:buClr>
                <a:schemeClr val="dk1"/>
              </a:buClr>
              <a:buSzPts val="2000"/>
              <a:buNone/>
              <a:defRPr b="1" sz="2400">
                <a:solidFill>
                  <a:schemeClr val="dk1"/>
                </a:solidFill>
              </a:defRPr>
            </a:lvl2pPr>
            <a:lvl3pPr lvl="2" algn="l">
              <a:lnSpc>
                <a:spcPct val="115000"/>
              </a:lnSpc>
              <a:spcBef>
                <a:spcPts val="0"/>
              </a:spcBef>
              <a:spcAft>
                <a:spcPts val="0"/>
              </a:spcAft>
              <a:buClr>
                <a:schemeClr val="dk1"/>
              </a:buClr>
              <a:buSzPts val="2000"/>
              <a:buNone/>
              <a:defRPr b="1" sz="2400">
                <a:solidFill>
                  <a:schemeClr val="dk1"/>
                </a:solidFill>
              </a:defRPr>
            </a:lvl3pPr>
            <a:lvl4pPr lvl="3" algn="l">
              <a:lnSpc>
                <a:spcPct val="115000"/>
              </a:lnSpc>
              <a:spcBef>
                <a:spcPts val="0"/>
              </a:spcBef>
              <a:spcAft>
                <a:spcPts val="0"/>
              </a:spcAft>
              <a:buClr>
                <a:schemeClr val="dk1"/>
              </a:buClr>
              <a:buSzPts val="2000"/>
              <a:buNone/>
              <a:defRPr b="1" sz="2400">
                <a:solidFill>
                  <a:schemeClr val="dk1"/>
                </a:solidFill>
              </a:defRPr>
            </a:lvl4pPr>
            <a:lvl5pPr lvl="4" algn="l">
              <a:lnSpc>
                <a:spcPct val="115000"/>
              </a:lnSpc>
              <a:spcBef>
                <a:spcPts val="0"/>
              </a:spcBef>
              <a:spcAft>
                <a:spcPts val="0"/>
              </a:spcAft>
              <a:buClr>
                <a:schemeClr val="dk1"/>
              </a:buClr>
              <a:buSzPts val="2000"/>
              <a:buNone/>
              <a:defRPr b="1" sz="2400">
                <a:solidFill>
                  <a:schemeClr val="dk1"/>
                </a:solidFill>
              </a:defRPr>
            </a:lvl5pPr>
            <a:lvl6pPr lvl="5" algn="l">
              <a:lnSpc>
                <a:spcPct val="115000"/>
              </a:lnSpc>
              <a:spcBef>
                <a:spcPts val="0"/>
              </a:spcBef>
              <a:spcAft>
                <a:spcPts val="0"/>
              </a:spcAft>
              <a:buClr>
                <a:schemeClr val="dk1"/>
              </a:buClr>
              <a:buSzPts val="2000"/>
              <a:buNone/>
              <a:defRPr b="1" sz="2400">
                <a:solidFill>
                  <a:schemeClr val="dk1"/>
                </a:solidFill>
              </a:defRPr>
            </a:lvl6pPr>
            <a:lvl7pPr lvl="6" algn="l">
              <a:lnSpc>
                <a:spcPct val="115000"/>
              </a:lnSpc>
              <a:spcBef>
                <a:spcPts val="0"/>
              </a:spcBef>
              <a:spcAft>
                <a:spcPts val="0"/>
              </a:spcAft>
              <a:buClr>
                <a:schemeClr val="dk1"/>
              </a:buClr>
              <a:buSzPts val="2000"/>
              <a:buNone/>
              <a:defRPr b="1" sz="2400">
                <a:solidFill>
                  <a:schemeClr val="dk1"/>
                </a:solidFill>
              </a:defRPr>
            </a:lvl7pPr>
            <a:lvl8pPr lvl="7" algn="l">
              <a:lnSpc>
                <a:spcPct val="115000"/>
              </a:lnSpc>
              <a:spcBef>
                <a:spcPts val="0"/>
              </a:spcBef>
              <a:spcAft>
                <a:spcPts val="0"/>
              </a:spcAft>
              <a:buClr>
                <a:schemeClr val="dk1"/>
              </a:buClr>
              <a:buSzPts val="2000"/>
              <a:buNone/>
              <a:defRPr b="1" sz="2400">
                <a:solidFill>
                  <a:schemeClr val="dk1"/>
                </a:solidFill>
              </a:defRPr>
            </a:lvl8pPr>
            <a:lvl9pPr lvl="8" algn="l">
              <a:lnSpc>
                <a:spcPct val="115000"/>
              </a:lnSpc>
              <a:spcBef>
                <a:spcPts val="0"/>
              </a:spcBef>
              <a:spcAft>
                <a:spcPts val="0"/>
              </a:spcAft>
              <a:buClr>
                <a:schemeClr val="dk1"/>
              </a:buClr>
              <a:buSzPts val="2000"/>
              <a:buNone/>
              <a:defRPr b="1" sz="2400">
                <a:solidFill>
                  <a:schemeClr val="dk1"/>
                </a:solidFill>
              </a:defRPr>
            </a:lvl9pPr>
          </a:lstStyle>
          <a:p/>
        </p:txBody>
      </p:sp>
      <p:sp>
        <p:nvSpPr>
          <p:cNvPr id="169" name="Google Shape;169;p24"/>
          <p:cNvSpPr txBox="1"/>
          <p:nvPr>
            <p:ph idx="4" type="subTitle"/>
          </p:nvPr>
        </p:nvSpPr>
        <p:spPr>
          <a:xfrm>
            <a:off x="13627200" y="10634940"/>
            <a:ext cx="5600100" cy="973500"/>
          </a:xfrm>
          <a:prstGeom prst="rect">
            <a:avLst/>
          </a:prstGeom>
          <a:noFill/>
          <a:ln>
            <a:noFill/>
          </a:ln>
        </p:spPr>
        <p:txBody>
          <a:bodyPr anchorCtr="0" anchor="t" bIns="182850" lIns="182850" spcFirstLastPara="1" rIns="182850" wrap="square" tIns="182850">
            <a:normAutofit/>
          </a:bodyPr>
          <a:lstStyle>
            <a:lvl1pPr lvl="0" algn="l">
              <a:lnSpc>
                <a:spcPct val="115000"/>
              </a:lnSpc>
              <a:spcBef>
                <a:spcPts val="0"/>
              </a:spcBef>
              <a:spcAft>
                <a:spcPts val="0"/>
              </a:spcAft>
              <a:buClr>
                <a:schemeClr val="accent5"/>
              </a:buClr>
              <a:buSzPts val="2600"/>
              <a:buNone/>
              <a:defRPr sz="3100">
                <a:solidFill>
                  <a:schemeClr val="accent5"/>
                </a:solidFill>
              </a:defRPr>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sp>
        <p:nvSpPr>
          <p:cNvPr id="170" name="Google Shape;170;p24"/>
          <p:cNvSpPr/>
          <p:nvPr/>
        </p:nvSpPr>
        <p:spPr>
          <a:xfrm>
            <a:off x="11682534" y="10117980"/>
            <a:ext cx="1527900" cy="1490400"/>
          </a:xfrm>
          <a:prstGeom prst="rect">
            <a:avLst/>
          </a:prstGeom>
          <a:solidFill>
            <a:schemeClr val="accent6"/>
          </a:solidFill>
          <a:ln>
            <a:noFill/>
          </a:ln>
        </p:spPr>
        <p:txBody>
          <a:bodyPr anchorCtr="0" anchor="ctr" bIns="219400" lIns="219400" spcFirstLastPara="1" rIns="219400" wrap="square" tIns="219400">
            <a:noAutofit/>
          </a:bodyPr>
          <a:lstStyle/>
          <a:p>
            <a:pPr indent="0" lvl="0" marL="0" marR="0" rtl="0" algn="ctr">
              <a:lnSpc>
                <a:spcPct val="100000"/>
              </a:lnSpc>
              <a:spcBef>
                <a:spcPts val="0"/>
              </a:spcBef>
              <a:spcAft>
                <a:spcPts val="0"/>
              </a:spcAft>
              <a:buClr>
                <a:srgbClr val="FF00FF"/>
              </a:buClr>
              <a:buSzPts val="1700"/>
              <a:buFont typeface="Century Gothic"/>
              <a:buNone/>
            </a:pPr>
            <a:r>
              <a:rPr b="0" i="0" lang="en-US" sz="1700" u="none" cap="none" strike="noStrike">
                <a:solidFill>
                  <a:srgbClr val="FF00FF"/>
                </a:solidFill>
                <a:latin typeface="Century Gothic"/>
                <a:ea typeface="Century Gothic"/>
                <a:cs typeface="Century Gothic"/>
                <a:sym typeface="Century Gothic"/>
              </a:rPr>
              <a:t>Cover with image</a:t>
            </a:r>
            <a:endParaRPr b="0" i="0" sz="1700" u="none" cap="none" strike="noStrike">
              <a:solidFill>
                <a:srgbClr val="FF00FF"/>
              </a:solidFill>
              <a:latin typeface="Century Gothic"/>
              <a:ea typeface="Century Gothic"/>
              <a:cs typeface="Century Gothic"/>
              <a:sym typeface="Century Gothic"/>
            </a:endParaRPr>
          </a:p>
        </p:txBody>
      </p:sp>
      <p:sp>
        <p:nvSpPr>
          <p:cNvPr id="171" name="Google Shape;171;p24"/>
          <p:cNvSpPr/>
          <p:nvPr/>
        </p:nvSpPr>
        <p:spPr>
          <a:xfrm>
            <a:off x="1575866" y="7247820"/>
            <a:ext cx="3301500" cy="2971500"/>
          </a:xfrm>
          <a:prstGeom prst="ellipse">
            <a:avLst/>
          </a:prstGeom>
          <a:solidFill>
            <a:schemeClr val="accent6"/>
          </a:solidFill>
          <a:ln>
            <a:noFill/>
          </a:ln>
        </p:spPr>
        <p:txBody>
          <a:bodyPr anchorCtr="0" anchor="ctr" bIns="219400" lIns="219400" spcFirstLastPara="1" rIns="219400" wrap="square" tIns="219400">
            <a:noAutofit/>
          </a:bodyPr>
          <a:lstStyle/>
          <a:p>
            <a:pPr indent="0" lvl="0" marL="0" marR="0" rtl="0" algn="ctr">
              <a:lnSpc>
                <a:spcPct val="100000"/>
              </a:lnSpc>
              <a:spcBef>
                <a:spcPts val="0"/>
              </a:spcBef>
              <a:spcAft>
                <a:spcPts val="0"/>
              </a:spcAft>
              <a:buClr>
                <a:srgbClr val="FF00FF"/>
              </a:buClr>
              <a:buSzPts val="1900"/>
              <a:buFont typeface="Century Gothic"/>
              <a:buNone/>
            </a:pPr>
            <a:r>
              <a:rPr b="0" i="0" lang="en-US" sz="1900" u="none" cap="none" strike="noStrike">
                <a:solidFill>
                  <a:srgbClr val="FF00FF"/>
                </a:solidFill>
                <a:latin typeface="Century Gothic"/>
                <a:ea typeface="Century Gothic"/>
                <a:cs typeface="Century Gothic"/>
                <a:sym typeface="Century Gothic"/>
              </a:rPr>
              <a:t>Cover with image; right-click and select clipping mask - circle</a:t>
            </a:r>
            <a:endParaRPr b="0" i="0" sz="1900" u="none" cap="none" strike="noStrike">
              <a:solidFill>
                <a:srgbClr val="FF00FF"/>
              </a:solidFill>
              <a:latin typeface="Century Gothic"/>
              <a:ea typeface="Century Gothic"/>
              <a:cs typeface="Century Gothic"/>
              <a:sym typeface="Century Gothic"/>
            </a:endParaRPr>
          </a:p>
        </p:txBody>
      </p:sp>
      <p:sp>
        <p:nvSpPr>
          <p:cNvPr id="172" name="Google Shape;172;p24"/>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p:cSld name="Discussion">
    <p:spTree>
      <p:nvGrpSpPr>
        <p:cNvPr id="173" name="Shape 173"/>
        <p:cNvGrpSpPr/>
        <p:nvPr/>
      </p:nvGrpSpPr>
      <p:grpSpPr>
        <a:xfrm>
          <a:off x="0" y="0"/>
          <a:ext cx="0" cy="0"/>
          <a:chOff x="0" y="0"/>
          <a:chExt cx="0" cy="0"/>
        </a:xfrm>
      </p:grpSpPr>
      <p:sp>
        <p:nvSpPr>
          <p:cNvPr id="174" name="Google Shape;174;p25"/>
          <p:cNvSpPr/>
          <p:nvPr/>
        </p:nvSpPr>
        <p:spPr>
          <a:xfrm>
            <a:off x="11495200" y="12191102"/>
            <a:ext cx="11097600" cy="10003800"/>
          </a:xfrm>
          <a:prstGeom prst="ellipse">
            <a:avLst/>
          </a:prstGeom>
          <a:noFill/>
          <a:ln cap="flat" cmpd="sng" w="9525">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pic>
        <p:nvPicPr>
          <p:cNvPr descr="Icon&#10;&#10;Description automatically generated" id="175" name="Google Shape;175;p25"/>
          <p:cNvPicPr preferRelativeResize="0"/>
          <p:nvPr/>
        </p:nvPicPr>
        <p:blipFill rotWithShape="1">
          <a:blip r:embed="rId2">
            <a:alphaModFix/>
          </a:blip>
          <a:srcRect b="0" l="0" r="0" t="0"/>
          <a:stretch/>
        </p:blipFill>
        <p:spPr>
          <a:xfrm>
            <a:off x="11528650" y="1358096"/>
            <a:ext cx="10590700" cy="10590700"/>
          </a:xfrm>
          <a:prstGeom prst="rect">
            <a:avLst/>
          </a:prstGeom>
          <a:noFill/>
          <a:ln>
            <a:noFill/>
          </a:ln>
        </p:spPr>
      </p:pic>
      <p:sp>
        <p:nvSpPr>
          <p:cNvPr id="176" name="Google Shape;176;p25"/>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77" name="Google Shape;177;p25"/>
          <p:cNvSpPr txBox="1"/>
          <p:nvPr>
            <p:ph idx="1" type="body"/>
          </p:nvPr>
        </p:nvSpPr>
        <p:spPr>
          <a:xfrm>
            <a:off x="831200" y="3278544"/>
            <a:ext cx="10083900" cy="91566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178" name="Google Shape;178;p25"/>
          <p:cNvSpPr/>
          <p:nvPr/>
        </p:nvSpPr>
        <p:spPr>
          <a:xfrm>
            <a:off x="11495200" y="-7579314"/>
            <a:ext cx="11097600" cy="100038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79" name="Google Shape;179;p25"/>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180" name="Google Shape;180;p25"/>
          <p:cNvSpPr txBox="1"/>
          <p:nvPr/>
        </p:nvSpPr>
        <p:spPr>
          <a:xfrm>
            <a:off x="13268972" y="9040810"/>
            <a:ext cx="7572300" cy="1847100"/>
          </a:xfrm>
          <a:prstGeom prst="rect">
            <a:avLst/>
          </a:prstGeom>
          <a:noFill/>
          <a:ln>
            <a:noFill/>
          </a:ln>
        </p:spPr>
        <p:txBody>
          <a:bodyPr anchorCtr="0" anchor="t" bIns="91400" lIns="182850" spcFirstLastPara="1" rIns="182850" wrap="square" tIns="91400">
            <a:spAutoFit/>
          </a:bodyPr>
          <a:lstStyle/>
          <a:p>
            <a:pPr indent="0" lvl="0" marL="0" marR="0" rtl="0" algn="ctr">
              <a:lnSpc>
                <a:spcPct val="100000"/>
              </a:lnSpc>
              <a:spcBef>
                <a:spcPts val="0"/>
              </a:spcBef>
              <a:spcAft>
                <a:spcPts val="0"/>
              </a:spcAft>
              <a:buClr>
                <a:schemeClr val="dk1"/>
              </a:buClr>
              <a:buSzPts val="3600"/>
              <a:buFont typeface="Century Gothic"/>
              <a:buNone/>
            </a:pPr>
            <a:r>
              <a:rPr b="1" i="0" lang="en-US" sz="3600" u="none" cap="none" strike="noStrike">
                <a:solidFill>
                  <a:schemeClr val="dk1"/>
                </a:solidFill>
                <a:latin typeface="Century Gothic"/>
                <a:ea typeface="Century Gothic"/>
                <a:cs typeface="Century Gothic"/>
                <a:sym typeface="Century Gothic"/>
              </a:rPr>
              <a:t>Note: </a:t>
            </a:r>
            <a:r>
              <a:rPr b="0" i="0" lang="en-US" sz="3600" u="none" cap="none" strike="noStrike">
                <a:solidFill>
                  <a:schemeClr val="dk1"/>
                </a:solidFill>
                <a:latin typeface="Century Gothic"/>
                <a:ea typeface="Century Gothic"/>
                <a:cs typeface="Century Gothic"/>
                <a:sym typeface="Century Gothic"/>
              </a:rPr>
              <a:t>This slide is not visible once you’re in a breakout room.</a:t>
            </a:r>
            <a:endParaRPr b="0" i="0" sz="36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II">
  <p:cSld name="Discussion II">
    <p:spTree>
      <p:nvGrpSpPr>
        <p:cNvPr id="181" name="Shape 181"/>
        <p:cNvGrpSpPr/>
        <p:nvPr/>
      </p:nvGrpSpPr>
      <p:grpSpPr>
        <a:xfrm>
          <a:off x="0" y="0"/>
          <a:ext cx="0" cy="0"/>
          <a:chOff x="0" y="0"/>
          <a:chExt cx="0" cy="0"/>
        </a:xfrm>
      </p:grpSpPr>
      <p:sp>
        <p:nvSpPr>
          <p:cNvPr id="182" name="Google Shape;182;p26"/>
          <p:cNvSpPr/>
          <p:nvPr/>
        </p:nvSpPr>
        <p:spPr>
          <a:xfrm>
            <a:off x="-734" y="0"/>
            <a:ext cx="16791600" cy="13716000"/>
          </a:xfrm>
          <a:prstGeom prst="rect">
            <a:avLst/>
          </a:prstGeom>
          <a:solidFill>
            <a:srgbClr val="F2F2F2"/>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Century Gothic"/>
              <a:ea typeface="Century Gothic"/>
              <a:cs typeface="Century Gothic"/>
              <a:sym typeface="Century Gothic"/>
            </a:endParaRPr>
          </a:p>
        </p:txBody>
      </p:sp>
      <p:sp>
        <p:nvSpPr>
          <p:cNvPr id="183" name="Google Shape;183;p26"/>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84" name="Google Shape;184;p26"/>
          <p:cNvSpPr txBox="1"/>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p>
            <a:pPr indent="0" lvl="0" marL="0" marR="0" rtl="0" algn="r">
              <a:lnSpc>
                <a:spcPct val="100000"/>
              </a:lnSpc>
              <a:spcBef>
                <a:spcPts val="0"/>
              </a:spcBef>
              <a:spcAft>
                <a:spcPts val="0"/>
              </a:spcAft>
              <a:buClr>
                <a:schemeClr val="accent1"/>
              </a:buClr>
              <a:buSzPts val="2400"/>
              <a:buFont typeface="Century Gothic"/>
              <a:buNone/>
            </a:pPr>
            <a:fld id="{00000000-1234-1234-1234-123412341234}" type="slidenum">
              <a:rPr b="0" i="0" lang="en-US" sz="2400" u="none" cap="none" strike="noStrike">
                <a:solidFill>
                  <a:schemeClr val="accent1"/>
                </a:solidFill>
                <a:latin typeface="Century Gothic"/>
                <a:ea typeface="Century Gothic"/>
                <a:cs typeface="Century Gothic"/>
                <a:sym typeface="Century Gothic"/>
              </a:rPr>
              <a:t>‹#›</a:t>
            </a:fld>
            <a:endParaRPr b="0" i="0" sz="2400" u="none" cap="none" strike="noStrike">
              <a:solidFill>
                <a:schemeClr val="accent1"/>
              </a:solidFill>
              <a:latin typeface="Century Gothic"/>
              <a:ea typeface="Century Gothic"/>
              <a:cs typeface="Century Gothic"/>
              <a:sym typeface="Century Gothic"/>
            </a:endParaRPr>
          </a:p>
        </p:txBody>
      </p:sp>
      <p:sp>
        <p:nvSpPr>
          <p:cNvPr id="185" name="Google Shape;185;p26"/>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186" name="Google Shape;186;p26"/>
          <p:cNvSpPr txBox="1"/>
          <p:nvPr>
            <p:ph idx="1" type="body"/>
          </p:nvPr>
        </p:nvSpPr>
        <p:spPr>
          <a:xfrm>
            <a:off x="831200" y="3073268"/>
            <a:ext cx="15461700" cy="9110100"/>
          </a:xfrm>
          <a:prstGeom prst="rect">
            <a:avLst/>
          </a:prstGeom>
          <a:noFill/>
          <a:ln>
            <a:noFill/>
          </a:ln>
        </p:spPr>
        <p:txBody>
          <a:bodyPr anchorCtr="0" anchor="t" bIns="182850" lIns="182850" spcFirstLastPara="1" rIns="182850" wrap="square" tIns="182850">
            <a:noAutofit/>
          </a:bodyPr>
          <a:lstStyle>
            <a:lvl1pPr indent="-457200" lvl="0" marL="457200" algn="l">
              <a:lnSpc>
                <a:spcPct val="115000"/>
              </a:lnSpc>
              <a:spcBef>
                <a:spcPts val="0"/>
              </a:spcBef>
              <a:spcAft>
                <a:spcPts val="0"/>
              </a:spcAft>
              <a:buSzPts val="3600"/>
              <a:buChar char="●"/>
              <a:defRPr sz="3600"/>
            </a:lvl1pPr>
            <a:lvl2pPr indent="-482600" lvl="1" marL="914400" algn="l">
              <a:lnSpc>
                <a:spcPct val="115000"/>
              </a:lnSpc>
              <a:spcBef>
                <a:spcPts val="0"/>
              </a:spcBef>
              <a:spcAft>
                <a:spcPts val="0"/>
              </a:spcAft>
              <a:buSzPts val="4000"/>
              <a:buChar char="○"/>
              <a:defRPr/>
            </a:lvl2pPr>
            <a:lvl3pPr indent="-482600" lvl="2" marL="1371600" algn="l">
              <a:lnSpc>
                <a:spcPct val="115000"/>
              </a:lnSpc>
              <a:spcBef>
                <a:spcPts val="0"/>
              </a:spcBef>
              <a:spcAft>
                <a:spcPts val="0"/>
              </a:spcAft>
              <a:buSzPts val="4000"/>
              <a:buChar char="■"/>
              <a:defRPr/>
            </a:lvl3pPr>
            <a:lvl4pPr indent="-482600" lvl="3" marL="1828800" algn="l">
              <a:lnSpc>
                <a:spcPct val="115000"/>
              </a:lnSpc>
              <a:spcBef>
                <a:spcPts val="0"/>
              </a:spcBef>
              <a:spcAft>
                <a:spcPts val="0"/>
              </a:spcAft>
              <a:buSzPts val="4000"/>
              <a:buChar char="●"/>
              <a:defRPr/>
            </a:lvl4pPr>
            <a:lvl5pPr indent="-482600" lvl="4" marL="2286000" algn="l">
              <a:lnSpc>
                <a:spcPct val="115000"/>
              </a:lnSpc>
              <a:spcBef>
                <a:spcPts val="0"/>
              </a:spcBef>
              <a:spcAft>
                <a:spcPts val="0"/>
              </a:spcAft>
              <a:buSzPts val="40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187" name="Google Shape;187;p26"/>
          <p:cNvSpPr txBox="1"/>
          <p:nvPr>
            <p:ph idx="2" type="body"/>
          </p:nvPr>
        </p:nvSpPr>
        <p:spPr>
          <a:xfrm>
            <a:off x="17320005" y="8135986"/>
            <a:ext cx="5911800" cy="3086100"/>
          </a:xfrm>
          <a:prstGeom prst="rect">
            <a:avLst/>
          </a:prstGeom>
          <a:noFill/>
          <a:ln>
            <a:noFill/>
          </a:ln>
        </p:spPr>
        <p:txBody>
          <a:bodyPr anchorCtr="0" anchor="t" bIns="182850" lIns="182850" spcFirstLastPara="1" rIns="182850" wrap="square" tIns="182850">
            <a:noAutofit/>
          </a:bodyPr>
          <a:lstStyle>
            <a:lvl1pPr indent="-228600" lvl="0" marL="457200" algn="l">
              <a:lnSpc>
                <a:spcPct val="115000"/>
              </a:lnSpc>
              <a:spcBef>
                <a:spcPts val="0"/>
              </a:spcBef>
              <a:spcAft>
                <a:spcPts val="0"/>
              </a:spcAft>
              <a:buSzPts val="3600"/>
              <a:buNone/>
              <a:defRPr sz="3200">
                <a:solidFill>
                  <a:schemeClr val="dk1"/>
                </a:solidFill>
              </a:defRPr>
            </a:lvl1pPr>
            <a:lvl2pPr indent="-406400" lvl="1" marL="914400" algn="l">
              <a:lnSpc>
                <a:spcPct val="115000"/>
              </a:lnSpc>
              <a:spcBef>
                <a:spcPts val="0"/>
              </a:spcBef>
              <a:spcAft>
                <a:spcPts val="0"/>
              </a:spcAft>
              <a:buSzPts val="2800"/>
              <a:buChar char="○"/>
              <a:defRPr sz="3200"/>
            </a:lvl2pPr>
            <a:lvl3pPr indent="-406400" lvl="2" marL="1371600" algn="l">
              <a:lnSpc>
                <a:spcPct val="115000"/>
              </a:lnSpc>
              <a:spcBef>
                <a:spcPts val="0"/>
              </a:spcBef>
              <a:spcAft>
                <a:spcPts val="0"/>
              </a:spcAft>
              <a:buSzPts val="2800"/>
              <a:buChar char="■"/>
              <a:defRPr sz="3200"/>
            </a:lvl3pPr>
            <a:lvl4pPr indent="-406400" lvl="3" marL="1828800" algn="l">
              <a:lnSpc>
                <a:spcPct val="115000"/>
              </a:lnSpc>
              <a:spcBef>
                <a:spcPts val="0"/>
              </a:spcBef>
              <a:spcAft>
                <a:spcPts val="0"/>
              </a:spcAft>
              <a:buSzPts val="2800"/>
              <a:buChar char="●"/>
              <a:defRPr sz="3200"/>
            </a:lvl4pPr>
            <a:lvl5pPr indent="-406400" lvl="4" marL="2286000" algn="l">
              <a:lnSpc>
                <a:spcPct val="115000"/>
              </a:lnSpc>
              <a:spcBef>
                <a:spcPts val="0"/>
              </a:spcBef>
              <a:spcAft>
                <a:spcPts val="0"/>
              </a:spcAft>
              <a:buSzPts val="2800"/>
              <a:buChar char="○"/>
              <a:defRPr sz="32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pic>
        <p:nvPicPr>
          <p:cNvPr descr="Icon&#10;&#10;Description automatically generated" id="188" name="Google Shape;188;p26"/>
          <p:cNvPicPr preferRelativeResize="0"/>
          <p:nvPr/>
        </p:nvPicPr>
        <p:blipFill rotWithShape="1">
          <a:blip r:embed="rId2">
            <a:alphaModFix/>
          </a:blip>
          <a:srcRect b="0" l="0" r="0" t="0"/>
          <a:stretch/>
        </p:blipFill>
        <p:spPr>
          <a:xfrm>
            <a:off x="17730530" y="2820484"/>
            <a:ext cx="5090795" cy="509079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t question">
  <p:cSld name="Chat question">
    <p:spTree>
      <p:nvGrpSpPr>
        <p:cNvPr id="189" name="Shape 189"/>
        <p:cNvGrpSpPr/>
        <p:nvPr/>
      </p:nvGrpSpPr>
      <p:grpSpPr>
        <a:xfrm>
          <a:off x="0" y="0"/>
          <a:ext cx="0" cy="0"/>
          <a:chOff x="0" y="0"/>
          <a:chExt cx="0" cy="0"/>
        </a:xfrm>
      </p:grpSpPr>
      <p:sp>
        <p:nvSpPr>
          <p:cNvPr id="190" name="Google Shape;190;p27"/>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91" name="Google Shape;191;p27"/>
          <p:cNvSpPr txBox="1"/>
          <p:nvPr>
            <p:ph idx="1" type="body"/>
          </p:nvPr>
        </p:nvSpPr>
        <p:spPr>
          <a:xfrm>
            <a:off x="12886400" y="3073268"/>
            <a:ext cx="10666500" cy="34827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228600" lvl="4" marL="2286000" algn="l">
              <a:lnSpc>
                <a:spcPct val="115000"/>
              </a:lnSpc>
              <a:spcBef>
                <a:spcPts val="0"/>
              </a:spcBef>
              <a:spcAft>
                <a:spcPts val="0"/>
              </a:spcAft>
              <a:buSzPts val="2400"/>
              <a:buNone/>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192" name="Google Shape;192;p27"/>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pic>
        <p:nvPicPr>
          <p:cNvPr descr="Icon&#10;&#10;Description automatically generated" id="193" name="Google Shape;193;p27"/>
          <p:cNvPicPr preferRelativeResize="0"/>
          <p:nvPr/>
        </p:nvPicPr>
        <p:blipFill rotWithShape="1">
          <a:blip r:embed="rId2">
            <a:alphaModFix/>
          </a:blip>
          <a:srcRect b="0" l="0" r="0" t="0"/>
          <a:stretch/>
        </p:blipFill>
        <p:spPr>
          <a:xfrm>
            <a:off x="17710134" y="6819834"/>
            <a:ext cx="5614682" cy="5614682"/>
          </a:xfrm>
          <a:prstGeom prst="rect">
            <a:avLst/>
          </a:prstGeom>
          <a:noFill/>
          <a:ln>
            <a:noFill/>
          </a:ln>
        </p:spPr>
      </p:pic>
      <p:sp>
        <p:nvSpPr>
          <p:cNvPr id="194" name="Google Shape;194;p27"/>
          <p:cNvSpPr txBox="1"/>
          <p:nvPr>
            <p:ph idx="2" type="body"/>
          </p:nvPr>
        </p:nvSpPr>
        <p:spPr>
          <a:xfrm>
            <a:off x="832778" y="3074352"/>
            <a:ext cx="10664700" cy="91092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195" name="Google Shape;195;p27"/>
          <p:cNvSpPr txBox="1"/>
          <p:nvPr/>
        </p:nvSpPr>
        <p:spPr>
          <a:xfrm>
            <a:off x="831200" y="12568370"/>
            <a:ext cx="5011500" cy="781800"/>
          </a:xfrm>
          <a:prstGeom prst="rect">
            <a:avLst/>
          </a:prstGeom>
          <a:noFill/>
          <a:ln>
            <a:noFill/>
          </a:ln>
        </p:spPr>
        <p:txBody>
          <a:bodyPr anchorCtr="0" anchor="t" bIns="219400" lIns="219400" spcFirstLastPara="1" rIns="219400" wrap="square" tIns="219400">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Fundamentals of Data Literacy</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p:cSld name="Activity">
    <p:spTree>
      <p:nvGrpSpPr>
        <p:cNvPr id="196" name="Shape 196"/>
        <p:cNvGrpSpPr/>
        <p:nvPr/>
      </p:nvGrpSpPr>
      <p:grpSpPr>
        <a:xfrm>
          <a:off x="0" y="0"/>
          <a:ext cx="0" cy="0"/>
          <a:chOff x="0" y="0"/>
          <a:chExt cx="0" cy="0"/>
        </a:xfrm>
      </p:grpSpPr>
      <p:sp>
        <p:nvSpPr>
          <p:cNvPr id="197" name="Google Shape;197;p28"/>
          <p:cNvSpPr/>
          <p:nvPr/>
        </p:nvSpPr>
        <p:spPr>
          <a:xfrm>
            <a:off x="20686458"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98" name="Google Shape;198;p28"/>
          <p:cNvSpPr/>
          <p:nvPr/>
        </p:nvSpPr>
        <p:spPr>
          <a:xfrm>
            <a:off x="-2" y="0"/>
            <a:ext cx="18895500" cy="13716000"/>
          </a:xfrm>
          <a:prstGeom prst="rect">
            <a:avLst/>
          </a:prstGeom>
          <a:solidFill>
            <a:srgbClr val="F2F2F2"/>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Century Gothic"/>
              <a:ea typeface="Century Gothic"/>
              <a:cs typeface="Century Gothic"/>
              <a:sym typeface="Century Gothic"/>
            </a:endParaRPr>
          </a:p>
        </p:txBody>
      </p:sp>
      <p:sp>
        <p:nvSpPr>
          <p:cNvPr id="199" name="Google Shape;199;p28"/>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Icon&#10;&#10;Description automatically generated" id="200" name="Google Shape;200;p28"/>
          <p:cNvPicPr preferRelativeResize="0"/>
          <p:nvPr/>
        </p:nvPicPr>
        <p:blipFill rotWithShape="1">
          <a:blip r:embed="rId2">
            <a:alphaModFix/>
          </a:blip>
          <a:srcRect b="0" l="0" r="0" t="0"/>
          <a:stretch/>
        </p:blipFill>
        <p:spPr>
          <a:xfrm>
            <a:off x="19194120" y="4426852"/>
            <a:ext cx="4862295" cy="4862295"/>
          </a:xfrm>
          <a:prstGeom prst="rect">
            <a:avLst/>
          </a:prstGeom>
          <a:noFill/>
          <a:ln>
            <a:noFill/>
          </a:ln>
        </p:spPr>
      </p:pic>
      <p:sp>
        <p:nvSpPr>
          <p:cNvPr id="201" name="Google Shape;201;p28"/>
          <p:cNvSpPr txBox="1"/>
          <p:nvPr>
            <p:ph idx="1" type="body"/>
          </p:nvPr>
        </p:nvSpPr>
        <p:spPr>
          <a:xfrm>
            <a:off x="832778" y="3074352"/>
            <a:ext cx="17226600" cy="91092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202" name="Google Shape;202;p28"/>
          <p:cNvSpPr txBox="1"/>
          <p:nvPr>
            <p:ph type="title"/>
          </p:nvPr>
        </p:nvSpPr>
        <p:spPr>
          <a:xfrm>
            <a:off x="831200" y="1056872"/>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03" name="Google Shape;203;p28"/>
          <p:cNvSpPr txBox="1"/>
          <p:nvPr/>
        </p:nvSpPr>
        <p:spPr>
          <a:xfrm>
            <a:off x="831200" y="12568370"/>
            <a:ext cx="5011500" cy="781800"/>
          </a:xfrm>
          <a:prstGeom prst="rect">
            <a:avLst/>
          </a:prstGeom>
          <a:noFill/>
          <a:ln>
            <a:noFill/>
          </a:ln>
        </p:spPr>
        <p:txBody>
          <a:bodyPr anchorCtr="0" anchor="t" bIns="219400" lIns="219400" spcFirstLastPara="1" rIns="219400" wrap="square" tIns="219400">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Fundamentals of Data Literacy</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p:cSld name="Video">
    <p:spTree>
      <p:nvGrpSpPr>
        <p:cNvPr id="204" name="Shape 204"/>
        <p:cNvGrpSpPr/>
        <p:nvPr/>
      </p:nvGrpSpPr>
      <p:grpSpPr>
        <a:xfrm>
          <a:off x="0" y="0"/>
          <a:ext cx="0" cy="0"/>
          <a:chOff x="0" y="0"/>
          <a:chExt cx="0" cy="0"/>
        </a:xfrm>
      </p:grpSpPr>
      <p:sp>
        <p:nvSpPr>
          <p:cNvPr id="205" name="Google Shape;205;p29"/>
          <p:cNvSpPr txBox="1"/>
          <p:nvPr>
            <p:ph type="title"/>
          </p:nvPr>
        </p:nvSpPr>
        <p:spPr>
          <a:xfrm>
            <a:off x="831200" y="1163448"/>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06" name="Google Shape;206;p29"/>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07" name="Google Shape;207;p29"/>
          <p:cNvSpPr/>
          <p:nvPr/>
        </p:nvSpPr>
        <p:spPr>
          <a:xfrm>
            <a:off x="-5255726"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pic>
        <p:nvPicPr>
          <p:cNvPr descr="Icon&#10;&#10;Description automatically generated" id="208" name="Google Shape;208;p29"/>
          <p:cNvPicPr preferRelativeResize="0"/>
          <p:nvPr/>
        </p:nvPicPr>
        <p:blipFill rotWithShape="1">
          <a:blip r:embed="rId2">
            <a:alphaModFix/>
          </a:blip>
          <a:srcRect b="0" l="0" r="0" t="0"/>
          <a:stretch/>
        </p:blipFill>
        <p:spPr>
          <a:xfrm>
            <a:off x="7043842" y="2646396"/>
            <a:ext cx="10296315" cy="10296315"/>
          </a:xfrm>
          <a:prstGeom prst="rect">
            <a:avLst/>
          </a:prstGeom>
          <a:noFill/>
          <a:ln>
            <a:noFill/>
          </a:ln>
        </p:spPr>
      </p:pic>
      <p:sp>
        <p:nvSpPr>
          <p:cNvPr id="209" name="Google Shape;209;p29"/>
          <p:cNvSpPr/>
          <p:nvPr/>
        </p:nvSpPr>
        <p:spPr>
          <a:xfrm>
            <a:off x="19343413"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p:cSld name="Break">
    <p:spTree>
      <p:nvGrpSpPr>
        <p:cNvPr id="210" name="Shape 210"/>
        <p:cNvGrpSpPr/>
        <p:nvPr/>
      </p:nvGrpSpPr>
      <p:grpSpPr>
        <a:xfrm>
          <a:off x="0" y="0"/>
          <a:ext cx="0" cy="0"/>
          <a:chOff x="0" y="0"/>
          <a:chExt cx="0" cy="0"/>
        </a:xfrm>
      </p:grpSpPr>
      <p:sp>
        <p:nvSpPr>
          <p:cNvPr id="211" name="Google Shape;211;p30"/>
          <p:cNvSpPr txBox="1"/>
          <p:nvPr>
            <p:ph type="title"/>
          </p:nvPr>
        </p:nvSpPr>
        <p:spPr>
          <a:xfrm>
            <a:off x="831200" y="609444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100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12" name="Google Shape;212;p30"/>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13" name="Google Shape;213;p30"/>
          <p:cNvSpPr txBox="1"/>
          <p:nvPr>
            <p:ph idx="1" type="subTitle"/>
          </p:nvPr>
        </p:nvSpPr>
        <p:spPr>
          <a:xfrm>
            <a:off x="831200" y="7683690"/>
            <a:ext cx="9210300" cy="2222700"/>
          </a:xfrm>
          <a:prstGeom prst="rect">
            <a:avLst/>
          </a:prstGeom>
          <a:noFill/>
          <a:ln>
            <a:noFill/>
          </a:ln>
        </p:spPr>
        <p:txBody>
          <a:bodyPr anchorCtr="0" anchor="t" bIns="182850" lIns="182850" spcFirstLastPara="1" rIns="182850" wrap="square" tIns="182850">
            <a:normAutofit/>
          </a:bodyPr>
          <a:lstStyle>
            <a:lvl1pPr lvl="0" algn="l">
              <a:lnSpc>
                <a:spcPct val="115000"/>
              </a:lnSpc>
              <a:spcBef>
                <a:spcPts val="0"/>
              </a:spcBef>
              <a:spcAft>
                <a:spcPts val="0"/>
              </a:spcAft>
              <a:buSzPts val="4000"/>
              <a:buNone/>
              <a:defRPr i="1" sz="5600"/>
            </a:lvl1pPr>
            <a:lvl2pPr lvl="1" algn="l">
              <a:lnSpc>
                <a:spcPct val="115000"/>
              </a:lnSpc>
              <a:spcBef>
                <a:spcPts val="0"/>
              </a:spcBef>
              <a:spcAft>
                <a:spcPts val="0"/>
              </a:spcAft>
              <a:buSzPts val="4000"/>
              <a:buNone/>
              <a:defRPr sz="4800"/>
            </a:lvl2pPr>
            <a:lvl3pPr lvl="2" algn="l">
              <a:lnSpc>
                <a:spcPct val="115000"/>
              </a:lnSpc>
              <a:spcBef>
                <a:spcPts val="0"/>
              </a:spcBef>
              <a:spcAft>
                <a:spcPts val="0"/>
              </a:spcAft>
              <a:buSzPts val="4000"/>
              <a:buNone/>
              <a:defRPr sz="4800"/>
            </a:lvl3pPr>
            <a:lvl4pPr lvl="3" algn="l">
              <a:lnSpc>
                <a:spcPct val="115000"/>
              </a:lnSpc>
              <a:spcBef>
                <a:spcPts val="0"/>
              </a:spcBef>
              <a:spcAft>
                <a:spcPts val="0"/>
              </a:spcAft>
              <a:buSzPts val="4000"/>
              <a:buNone/>
              <a:defRPr sz="4800"/>
            </a:lvl4pPr>
            <a:lvl5pPr lvl="4" algn="l">
              <a:lnSpc>
                <a:spcPct val="115000"/>
              </a:lnSpc>
              <a:spcBef>
                <a:spcPts val="0"/>
              </a:spcBef>
              <a:spcAft>
                <a:spcPts val="0"/>
              </a:spcAft>
              <a:buSzPts val="4000"/>
              <a:buNone/>
              <a:defRPr sz="4800"/>
            </a:lvl5pPr>
            <a:lvl6pPr lvl="5" algn="l">
              <a:lnSpc>
                <a:spcPct val="115000"/>
              </a:lnSpc>
              <a:spcBef>
                <a:spcPts val="0"/>
              </a:spcBef>
              <a:spcAft>
                <a:spcPts val="0"/>
              </a:spcAft>
              <a:buSzPts val="4000"/>
              <a:buNone/>
              <a:defRPr sz="4800"/>
            </a:lvl6pPr>
            <a:lvl7pPr lvl="6" algn="l">
              <a:lnSpc>
                <a:spcPct val="115000"/>
              </a:lnSpc>
              <a:spcBef>
                <a:spcPts val="0"/>
              </a:spcBef>
              <a:spcAft>
                <a:spcPts val="0"/>
              </a:spcAft>
              <a:buSzPts val="4000"/>
              <a:buNone/>
              <a:defRPr sz="4800"/>
            </a:lvl7pPr>
            <a:lvl8pPr lvl="7" algn="l">
              <a:lnSpc>
                <a:spcPct val="115000"/>
              </a:lnSpc>
              <a:spcBef>
                <a:spcPts val="0"/>
              </a:spcBef>
              <a:spcAft>
                <a:spcPts val="0"/>
              </a:spcAft>
              <a:buSzPts val="4000"/>
              <a:buNone/>
              <a:defRPr sz="4800"/>
            </a:lvl8pPr>
            <a:lvl9pPr lvl="8" algn="l">
              <a:lnSpc>
                <a:spcPct val="115000"/>
              </a:lnSpc>
              <a:spcBef>
                <a:spcPts val="0"/>
              </a:spcBef>
              <a:spcAft>
                <a:spcPts val="0"/>
              </a:spcAft>
              <a:buSzPts val="4000"/>
              <a:buNone/>
              <a:defRPr sz="4800"/>
            </a:lvl9pPr>
          </a:lstStyle>
          <a:p/>
        </p:txBody>
      </p:sp>
      <p:pic>
        <p:nvPicPr>
          <p:cNvPr descr="Icon&#10;&#10;Description automatically generated" id="214" name="Google Shape;214;p30"/>
          <p:cNvPicPr preferRelativeResize="0"/>
          <p:nvPr/>
        </p:nvPicPr>
        <p:blipFill rotWithShape="1">
          <a:blip r:embed="rId2">
            <a:alphaModFix/>
          </a:blip>
          <a:srcRect b="0" l="0" r="0" t="0"/>
          <a:stretch/>
        </p:blipFill>
        <p:spPr>
          <a:xfrm>
            <a:off x="12042160" y="1856160"/>
            <a:ext cx="10003679" cy="10003679"/>
          </a:xfrm>
          <a:prstGeom prst="rect">
            <a:avLst/>
          </a:prstGeom>
          <a:noFill/>
          <a:ln>
            <a:noFill/>
          </a:ln>
        </p:spPr>
      </p:pic>
      <p:sp>
        <p:nvSpPr>
          <p:cNvPr id="215" name="Google Shape;215;p30"/>
          <p:cNvSpPr/>
          <p:nvPr/>
        </p:nvSpPr>
        <p:spPr>
          <a:xfrm>
            <a:off x="11495200" y="-8479200"/>
            <a:ext cx="11097600" cy="100038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216" name="Google Shape;216;p30"/>
          <p:cNvSpPr/>
          <p:nvPr/>
        </p:nvSpPr>
        <p:spPr>
          <a:xfrm>
            <a:off x="11495200" y="12191102"/>
            <a:ext cx="11097600" cy="10003800"/>
          </a:xfrm>
          <a:prstGeom prst="ellipse">
            <a:avLst/>
          </a:prstGeom>
          <a:noFill/>
          <a:ln cap="flat" cmpd="sng" w="9525">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217" name="Google Shape;217;p30"/>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half-slide text">
  <p:cSld name="One column half-slide text">
    <p:spTree>
      <p:nvGrpSpPr>
        <p:cNvPr id="24" name="Shape 24"/>
        <p:cNvGrpSpPr/>
        <p:nvPr/>
      </p:nvGrpSpPr>
      <p:grpSpPr>
        <a:xfrm>
          <a:off x="0" y="0"/>
          <a:ext cx="0" cy="0"/>
          <a:chOff x="0" y="0"/>
          <a:chExt cx="0" cy="0"/>
        </a:xfrm>
      </p:grpSpPr>
      <p:sp>
        <p:nvSpPr>
          <p:cNvPr id="25" name="Google Shape;25;p4"/>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4"/>
          <p:cNvSpPr txBox="1"/>
          <p:nvPr>
            <p:ph idx="1" type="body"/>
          </p:nvPr>
        </p:nvSpPr>
        <p:spPr>
          <a:xfrm>
            <a:off x="831200" y="3073268"/>
            <a:ext cx="10666500" cy="9110100"/>
          </a:xfrm>
          <a:prstGeom prst="rect">
            <a:avLst/>
          </a:prstGeom>
          <a:noFill/>
          <a:ln>
            <a:noFill/>
          </a:ln>
        </p:spPr>
        <p:txBody>
          <a:bodyPr anchorCtr="0" anchor="t" bIns="182850" lIns="182850" spcFirstLastPara="1" rIns="182850" wrap="square" tIns="182850">
            <a:normAutofit/>
          </a:bodyPr>
          <a:lstStyle>
            <a:lvl1pPr indent="-495300" lvl="0" marL="457200" algn="l">
              <a:lnSpc>
                <a:spcPct val="115000"/>
              </a:lnSpc>
              <a:spcBef>
                <a:spcPts val="0"/>
              </a:spcBef>
              <a:spcAft>
                <a:spcPts val="0"/>
              </a:spcAft>
              <a:buSzPts val="4200"/>
              <a:buChar char="●"/>
              <a:defRPr sz="4200"/>
            </a:lvl1pPr>
            <a:lvl2pPr indent="-495300" lvl="1" marL="914400" algn="l">
              <a:lnSpc>
                <a:spcPct val="115000"/>
              </a:lnSpc>
              <a:spcBef>
                <a:spcPts val="0"/>
              </a:spcBef>
              <a:spcAft>
                <a:spcPts val="0"/>
              </a:spcAft>
              <a:buSzPts val="4200"/>
              <a:buChar char="○"/>
              <a:defRPr sz="4200"/>
            </a:lvl2pPr>
            <a:lvl3pPr indent="-495300" lvl="2" marL="1371600" algn="l">
              <a:lnSpc>
                <a:spcPct val="115000"/>
              </a:lnSpc>
              <a:spcBef>
                <a:spcPts val="0"/>
              </a:spcBef>
              <a:spcAft>
                <a:spcPts val="0"/>
              </a:spcAft>
              <a:buSzPts val="4200"/>
              <a:buChar char="■"/>
              <a:defRPr sz="4200"/>
            </a:lvl3pPr>
            <a:lvl4pPr indent="-495300" lvl="3" marL="1828800" algn="l">
              <a:lnSpc>
                <a:spcPct val="115000"/>
              </a:lnSpc>
              <a:spcBef>
                <a:spcPts val="0"/>
              </a:spcBef>
              <a:spcAft>
                <a:spcPts val="0"/>
              </a:spcAft>
              <a:buSzPts val="4200"/>
              <a:buChar char="●"/>
              <a:defRPr sz="4200"/>
            </a:lvl4pPr>
            <a:lvl5pPr indent="-495300" lvl="4" marL="2286000" algn="l">
              <a:lnSpc>
                <a:spcPct val="115000"/>
              </a:lnSpc>
              <a:spcBef>
                <a:spcPts val="0"/>
              </a:spcBef>
              <a:spcAft>
                <a:spcPts val="0"/>
              </a:spcAft>
              <a:buSzPts val="4200"/>
              <a:buChar char="○"/>
              <a:defRPr sz="4200"/>
            </a:lvl5pPr>
            <a:lvl6pPr indent="-495300" lvl="5" marL="2743200" algn="l">
              <a:lnSpc>
                <a:spcPct val="115000"/>
              </a:lnSpc>
              <a:spcBef>
                <a:spcPts val="0"/>
              </a:spcBef>
              <a:spcAft>
                <a:spcPts val="0"/>
              </a:spcAft>
              <a:buSzPts val="4200"/>
              <a:buChar char="■"/>
              <a:defRPr sz="4200"/>
            </a:lvl6pPr>
            <a:lvl7pPr indent="-495300" lvl="6" marL="3200400" algn="l">
              <a:lnSpc>
                <a:spcPct val="115000"/>
              </a:lnSpc>
              <a:spcBef>
                <a:spcPts val="0"/>
              </a:spcBef>
              <a:spcAft>
                <a:spcPts val="0"/>
              </a:spcAft>
              <a:buSzPts val="4200"/>
              <a:buChar char="●"/>
              <a:defRPr sz="4200"/>
            </a:lvl7pPr>
            <a:lvl8pPr indent="-495300" lvl="7" marL="3657600" algn="l">
              <a:lnSpc>
                <a:spcPct val="115000"/>
              </a:lnSpc>
              <a:spcBef>
                <a:spcPts val="0"/>
              </a:spcBef>
              <a:spcAft>
                <a:spcPts val="0"/>
              </a:spcAft>
              <a:buSzPts val="4200"/>
              <a:buChar char="○"/>
              <a:defRPr sz="4200"/>
            </a:lvl8pPr>
            <a:lvl9pPr indent="-495300" lvl="8" marL="4114800" algn="l">
              <a:lnSpc>
                <a:spcPct val="115000"/>
              </a:lnSpc>
              <a:spcBef>
                <a:spcPts val="0"/>
              </a:spcBef>
              <a:spcAft>
                <a:spcPts val="0"/>
              </a:spcAft>
              <a:buSzPts val="4200"/>
              <a:buChar char="■"/>
              <a:defRPr sz="4200"/>
            </a:lvl9pPr>
          </a:lstStyle>
          <a:p/>
        </p:txBody>
      </p:sp>
      <p:sp>
        <p:nvSpPr>
          <p:cNvPr id="27" name="Google Shape;27;p4"/>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lusion">
  <p:cSld name="Conclusion">
    <p:spTree>
      <p:nvGrpSpPr>
        <p:cNvPr id="218" name="Shape 218"/>
        <p:cNvGrpSpPr/>
        <p:nvPr/>
      </p:nvGrpSpPr>
      <p:grpSpPr>
        <a:xfrm>
          <a:off x="0" y="0"/>
          <a:ext cx="0" cy="0"/>
          <a:chOff x="0" y="0"/>
          <a:chExt cx="0" cy="0"/>
        </a:xfrm>
      </p:grpSpPr>
      <p:sp>
        <p:nvSpPr>
          <p:cNvPr id="219" name="Google Shape;219;p31"/>
          <p:cNvSpPr txBox="1"/>
          <p:nvPr>
            <p:ph type="title"/>
          </p:nvPr>
        </p:nvSpPr>
        <p:spPr>
          <a:xfrm>
            <a:off x="986592" y="78018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48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20" name="Google Shape;220;p31"/>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221" name="Google Shape;221;p31"/>
          <p:cNvPicPr preferRelativeResize="0"/>
          <p:nvPr/>
        </p:nvPicPr>
        <p:blipFill rotWithShape="1">
          <a:blip r:embed="rId2">
            <a:alphaModFix/>
          </a:blip>
          <a:srcRect b="-931" l="0" r="0" t="-1484"/>
          <a:stretch/>
        </p:blipFill>
        <p:spPr>
          <a:xfrm>
            <a:off x="12817402" y="1958940"/>
            <a:ext cx="10828799" cy="10250279"/>
          </a:xfrm>
          <a:prstGeom prst="rect">
            <a:avLst/>
          </a:prstGeom>
          <a:noFill/>
          <a:ln>
            <a:noFill/>
          </a:ln>
        </p:spPr>
      </p:pic>
      <p:pic>
        <p:nvPicPr>
          <p:cNvPr id="222" name="Google Shape;222;p31"/>
          <p:cNvPicPr preferRelativeResize="0"/>
          <p:nvPr/>
        </p:nvPicPr>
        <p:blipFill rotWithShape="1">
          <a:blip r:embed="rId3">
            <a:alphaModFix/>
          </a:blip>
          <a:srcRect b="0" l="0" r="0" t="0"/>
          <a:stretch/>
        </p:blipFill>
        <p:spPr>
          <a:xfrm>
            <a:off x="1144202" y="6504666"/>
            <a:ext cx="10828824" cy="85419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3" name="Shape 223"/>
        <p:cNvGrpSpPr/>
        <p:nvPr/>
      </p:nvGrpSpPr>
      <p:grpSpPr>
        <a:xfrm>
          <a:off x="0" y="0"/>
          <a:ext cx="0" cy="0"/>
          <a:chOff x="0" y="0"/>
          <a:chExt cx="0" cy="0"/>
        </a:xfrm>
      </p:grpSpPr>
      <p:sp>
        <p:nvSpPr>
          <p:cNvPr id="224" name="Google Shape;224;p32"/>
          <p:cNvSpPr txBox="1"/>
          <p:nvPr>
            <p:ph idx="12" type="sldNum"/>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25" name="Google Shape;225;p32"/>
          <p:cNvSpPr txBox="1"/>
          <p:nvPr/>
        </p:nvSpPr>
        <p:spPr>
          <a:xfrm>
            <a:off x="7925528" y="4553802"/>
            <a:ext cx="10653600" cy="1252800"/>
          </a:xfrm>
          <a:prstGeom prst="rect">
            <a:avLst/>
          </a:prstGeom>
          <a:noFill/>
          <a:ln>
            <a:noFill/>
          </a:ln>
        </p:spPr>
        <p:txBody>
          <a:bodyPr anchorCtr="0" anchor="t" bIns="109650" lIns="219400" spcFirstLastPara="1" rIns="219400" wrap="square" tIns="109650">
            <a:spAutoFit/>
          </a:bodyPr>
          <a:lstStyle/>
          <a:p>
            <a:pPr indent="0" lvl="0" marL="0" marR="0" rtl="0" algn="l">
              <a:lnSpc>
                <a:spcPct val="100000"/>
              </a:lnSpc>
              <a:spcBef>
                <a:spcPts val="0"/>
              </a:spcBef>
              <a:spcAft>
                <a:spcPts val="0"/>
              </a:spcAft>
              <a:buClr>
                <a:srgbClr val="000000"/>
              </a:buClr>
              <a:buSzPts val="2400"/>
              <a:buFont typeface="Arial"/>
              <a:buNone/>
            </a:pPr>
            <a:r>
              <a:rPr b="1" i="0" lang="en-US" sz="6700" u="none" cap="none" strike="noStrike">
                <a:solidFill>
                  <a:srgbClr val="261144"/>
                </a:solidFill>
                <a:latin typeface="Century Gothic"/>
                <a:ea typeface="Century Gothic"/>
                <a:cs typeface="Century Gothic"/>
                <a:sym typeface="Century Gothic"/>
              </a:rPr>
              <a:t>Thank you!</a:t>
            </a:r>
            <a:endParaRPr b="1" i="0" sz="2900" u="none" cap="none" strike="noStrike">
              <a:solidFill>
                <a:srgbClr val="261144"/>
              </a:solidFill>
              <a:latin typeface="Century Gothic"/>
              <a:ea typeface="Century Gothic"/>
              <a:cs typeface="Century Gothic"/>
              <a:sym typeface="Century Gothic"/>
            </a:endParaRPr>
          </a:p>
        </p:txBody>
      </p:sp>
      <p:sp>
        <p:nvSpPr>
          <p:cNvPr id="226" name="Google Shape;226;p32"/>
          <p:cNvSpPr/>
          <p:nvPr/>
        </p:nvSpPr>
        <p:spPr>
          <a:xfrm>
            <a:off x="-12744934" y="-9965666"/>
            <a:ext cx="19506300" cy="195063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pic>
        <p:nvPicPr>
          <p:cNvPr id="227" name="Google Shape;227;p32"/>
          <p:cNvPicPr preferRelativeResize="0"/>
          <p:nvPr/>
        </p:nvPicPr>
        <p:blipFill rotWithShape="1">
          <a:blip r:embed="rId2">
            <a:alphaModFix/>
          </a:blip>
          <a:srcRect b="0" l="0" r="0" t="0"/>
          <a:stretch/>
        </p:blipFill>
        <p:spPr>
          <a:xfrm>
            <a:off x="3353682" y="1353200"/>
            <a:ext cx="4473198" cy="4069558"/>
          </a:xfrm>
          <a:prstGeom prst="rect">
            <a:avLst/>
          </a:prstGeom>
          <a:noFill/>
          <a:ln>
            <a:noFill/>
          </a:ln>
        </p:spPr>
      </p:pic>
      <p:sp>
        <p:nvSpPr>
          <p:cNvPr id="228" name="Google Shape;228;p32"/>
          <p:cNvSpPr txBox="1"/>
          <p:nvPr/>
        </p:nvSpPr>
        <p:spPr>
          <a:xfrm>
            <a:off x="7925630" y="7700866"/>
            <a:ext cx="11229600" cy="5135400"/>
          </a:xfrm>
          <a:prstGeom prst="rect">
            <a:avLst/>
          </a:prstGeom>
          <a:noFill/>
          <a:ln>
            <a:noFill/>
          </a:ln>
        </p:spPr>
        <p:txBody>
          <a:bodyPr anchorCtr="0" anchor="t" bIns="109650" lIns="219400" spcFirstLastPara="1" rIns="219400" wrap="square" tIns="109650">
            <a:spAutoFit/>
          </a:bodyPr>
          <a:lstStyle/>
          <a:p>
            <a:pPr indent="0" lvl="0" marL="0" marR="736600" rtl="0" algn="l">
              <a:lnSpc>
                <a:spcPct val="100000"/>
              </a:lnSpc>
              <a:spcBef>
                <a:spcPts val="0"/>
              </a:spcBef>
              <a:spcAft>
                <a:spcPts val="0"/>
              </a:spcAft>
              <a:buClr>
                <a:srgbClr val="422B72"/>
              </a:buClr>
              <a:buSzPts val="3100"/>
              <a:buFont typeface="Century Gothic"/>
              <a:buNone/>
            </a:pPr>
            <a:r>
              <a:rPr b="0" i="0" lang="en-US" sz="3100" u="none" cap="none" strike="noStrike">
                <a:solidFill>
                  <a:srgbClr val="422B72"/>
                </a:solidFill>
                <a:latin typeface="Century Gothic"/>
                <a:ea typeface="Century Gothic"/>
                <a:cs typeface="Century Gothic"/>
                <a:sym typeface="Century Gothic"/>
              </a:rPr>
              <a:t>hello@datasociety.com</a:t>
            </a:r>
            <a:endParaRPr b="0" i="0" sz="3100" u="none" cap="none" strike="noStrike">
              <a:solidFill>
                <a:srgbClr val="422B72"/>
              </a:solidFill>
              <a:latin typeface="Century Gothic"/>
              <a:ea typeface="Century Gothic"/>
              <a:cs typeface="Century Gothic"/>
              <a:sym typeface="Century Gothic"/>
            </a:endParaRPr>
          </a:p>
          <a:p>
            <a:pPr indent="0" lvl="0" marL="0" marR="736600" rtl="0" algn="l">
              <a:lnSpc>
                <a:spcPct val="100000"/>
              </a:lnSpc>
              <a:spcBef>
                <a:spcPts val="2400"/>
              </a:spcBef>
              <a:spcAft>
                <a:spcPts val="0"/>
              </a:spcAft>
              <a:buClr>
                <a:srgbClr val="422B72"/>
              </a:buClr>
              <a:buSzPts val="3100"/>
              <a:buFont typeface="Century Gothic"/>
              <a:buNone/>
            </a:pPr>
            <a:r>
              <a:rPr b="0" i="0" lang="en-US" sz="3100" u="none" cap="none" strike="noStrike">
                <a:solidFill>
                  <a:srgbClr val="422B72"/>
                </a:solidFill>
                <a:uFill>
                  <a:noFill/>
                </a:uFill>
                <a:latin typeface="Century Gothic"/>
                <a:ea typeface="Century Gothic"/>
                <a:cs typeface="Century Gothic"/>
                <a:sym typeface="Century Gothic"/>
                <a:hlinkClick r:id="rId3">
                  <a:extLst>
                    <a:ext uri="{A12FA001-AC4F-418D-AE19-62706E023703}">
                      <ahyp:hlinkClr val="tx"/>
                    </a:ext>
                  </a:extLst>
                </a:hlinkClick>
              </a:rPr>
              <a:t>1100 15th St. NW, Floor 4</a:t>
            </a:r>
            <a:br>
              <a:rPr b="0" i="0" lang="en-US" sz="3100" u="none" cap="none" strike="noStrike">
                <a:solidFill>
                  <a:srgbClr val="422B72"/>
                </a:solidFill>
                <a:uFill>
                  <a:noFill/>
                </a:uFill>
                <a:latin typeface="Century Gothic"/>
                <a:ea typeface="Century Gothic"/>
                <a:cs typeface="Century Gothic"/>
                <a:sym typeface="Century Gothic"/>
                <a:hlinkClick r:id="rId4">
                  <a:extLst>
                    <a:ext uri="{A12FA001-AC4F-418D-AE19-62706E023703}">
                      <ahyp:hlinkClr val="tx"/>
                    </a:ext>
                  </a:extLst>
                </a:hlinkClick>
              </a:rPr>
            </a:br>
            <a:r>
              <a:rPr b="0" i="0" lang="en-US" sz="3100" u="none" cap="none" strike="noStrike">
                <a:solidFill>
                  <a:srgbClr val="422B72"/>
                </a:solidFill>
                <a:uFill>
                  <a:noFill/>
                </a:uFill>
                <a:latin typeface="Century Gothic"/>
                <a:ea typeface="Century Gothic"/>
                <a:cs typeface="Century Gothic"/>
                <a:sym typeface="Century Gothic"/>
                <a:hlinkClick r:id="rId5">
                  <a:extLst>
                    <a:ext uri="{A12FA001-AC4F-418D-AE19-62706E023703}">
                      <ahyp:hlinkClr val="tx"/>
                    </a:ext>
                  </a:extLst>
                </a:hlinkClick>
              </a:rPr>
              <a:t>Washington, D.C. 20005</a:t>
            </a:r>
            <a:endParaRPr b="0" i="0" sz="3100" u="none" cap="none" strike="noStrike">
              <a:solidFill>
                <a:srgbClr val="422B72"/>
              </a:solidFill>
              <a:latin typeface="Century Gothic"/>
              <a:ea typeface="Century Gothic"/>
              <a:cs typeface="Century Gothic"/>
              <a:sym typeface="Century Gothic"/>
            </a:endParaRPr>
          </a:p>
          <a:p>
            <a:pPr indent="0" lvl="0" marL="0" marR="736600" rtl="0" algn="l">
              <a:lnSpc>
                <a:spcPct val="100000"/>
              </a:lnSpc>
              <a:spcBef>
                <a:spcPts val="2400"/>
              </a:spcBef>
              <a:spcAft>
                <a:spcPts val="0"/>
              </a:spcAft>
              <a:buClr>
                <a:srgbClr val="422B72"/>
              </a:buClr>
              <a:buSzPts val="3100"/>
              <a:buFont typeface="Century Gothic"/>
              <a:buNone/>
            </a:pPr>
            <a:r>
              <a:rPr b="0" i="0" lang="en-US" sz="3100" u="none" cap="none" strike="noStrike">
                <a:solidFill>
                  <a:srgbClr val="422B72"/>
                </a:solidFill>
                <a:latin typeface="Century Gothic"/>
                <a:ea typeface="Century Gothic"/>
                <a:cs typeface="Century Gothic"/>
                <a:sym typeface="Century Gothic"/>
              </a:rPr>
              <a:t>(202)600-9635</a:t>
            </a:r>
            <a:endParaRPr b="0" i="0" sz="3100" u="none" cap="none" strike="noStrike">
              <a:solidFill>
                <a:srgbClr val="422B72"/>
              </a:solidFill>
              <a:latin typeface="Century Gothic"/>
              <a:ea typeface="Century Gothic"/>
              <a:cs typeface="Century Gothic"/>
              <a:sym typeface="Century Gothic"/>
            </a:endParaRPr>
          </a:p>
          <a:p>
            <a:pPr indent="0" lvl="0" marL="0" marR="0" rtl="0" algn="l">
              <a:lnSpc>
                <a:spcPct val="100000"/>
              </a:lnSpc>
              <a:spcBef>
                <a:spcPts val="2400"/>
              </a:spcBef>
              <a:spcAft>
                <a:spcPts val="0"/>
              </a:spcAft>
              <a:buClr>
                <a:srgbClr val="422B72"/>
              </a:buClr>
              <a:buSzPts val="3100"/>
              <a:buFont typeface="Century Gothic"/>
              <a:buNone/>
            </a:pPr>
            <a:r>
              <a:rPr b="1" i="0" lang="en-US" sz="3100" u="none" cap="none" strike="noStrike">
                <a:solidFill>
                  <a:srgbClr val="422B72"/>
                </a:solidFill>
                <a:latin typeface="Century Gothic"/>
                <a:ea typeface="Century Gothic"/>
                <a:cs typeface="Century Gothic"/>
                <a:sym typeface="Century Gothic"/>
              </a:rPr>
              <a:t>datasociety.com</a:t>
            </a:r>
            <a:endParaRPr b="1" i="0" sz="3100" u="none" cap="none" strike="noStrike">
              <a:solidFill>
                <a:srgbClr val="422B72"/>
              </a:solidFill>
              <a:latin typeface="Century Gothic"/>
              <a:ea typeface="Century Gothic"/>
              <a:cs typeface="Century Gothic"/>
              <a:sym typeface="Century Gothic"/>
            </a:endParaRPr>
          </a:p>
          <a:p>
            <a:pPr indent="0" lvl="0" marL="0" marR="736600" rtl="0" algn="l">
              <a:lnSpc>
                <a:spcPct val="100000"/>
              </a:lnSpc>
              <a:spcBef>
                <a:spcPts val="0"/>
              </a:spcBef>
              <a:spcAft>
                <a:spcPts val="0"/>
              </a:spcAft>
              <a:buClr>
                <a:schemeClr val="dk1"/>
              </a:buClr>
              <a:buSzPts val="3100"/>
              <a:buFont typeface="Century Gothic"/>
              <a:buNone/>
            </a:pPr>
            <a:r>
              <a:t/>
            </a:r>
            <a:endParaRPr b="0" i="0" sz="3100" u="none" cap="none" strike="noStrike">
              <a:solidFill>
                <a:srgbClr val="422B72"/>
              </a:solidFill>
              <a:latin typeface="Century Gothic"/>
              <a:ea typeface="Century Gothic"/>
              <a:cs typeface="Century Gothic"/>
              <a:sym typeface="Century Gothic"/>
            </a:endParaRPr>
          </a:p>
          <a:p>
            <a:pPr indent="0" lvl="0" marL="0" marR="736600" rtl="0" algn="l">
              <a:lnSpc>
                <a:spcPct val="100000"/>
              </a:lnSpc>
              <a:spcBef>
                <a:spcPts val="2400"/>
              </a:spcBef>
              <a:spcAft>
                <a:spcPts val="0"/>
              </a:spcAft>
              <a:buClr>
                <a:schemeClr val="dk1"/>
              </a:buClr>
              <a:buSzPts val="3100"/>
              <a:buFont typeface="Century Gothic"/>
              <a:buNone/>
            </a:pPr>
            <a:r>
              <a:t/>
            </a:r>
            <a:endParaRPr b="0" i="0" sz="3100" u="none" cap="none" strike="noStrike">
              <a:solidFill>
                <a:srgbClr val="422B72"/>
              </a:solidFill>
              <a:latin typeface="Century Gothic"/>
              <a:ea typeface="Century Gothic"/>
              <a:cs typeface="Century Gothic"/>
              <a:sym typeface="Century Gothic"/>
            </a:endParaRPr>
          </a:p>
          <a:p>
            <a:pPr indent="0" lvl="0" marL="0" marR="0" rtl="0" algn="l">
              <a:lnSpc>
                <a:spcPct val="115000"/>
              </a:lnSpc>
              <a:spcBef>
                <a:spcPts val="2400"/>
              </a:spcBef>
              <a:spcAft>
                <a:spcPts val="0"/>
              </a:spcAft>
              <a:buClr>
                <a:srgbClr val="000000"/>
              </a:buClr>
              <a:buSzPts val="2400"/>
              <a:buFont typeface="Arial"/>
              <a:buNone/>
            </a:pPr>
            <a:r>
              <a:t/>
            </a:r>
            <a:endParaRPr b="0" i="0" sz="200" u="none" cap="none" strike="noStrike">
              <a:solidFill>
                <a:srgbClr val="422B72"/>
              </a:solidFill>
              <a:latin typeface="Century Gothic"/>
              <a:ea typeface="Century Gothic"/>
              <a:cs typeface="Century Gothic"/>
              <a:sym typeface="Century Gothic"/>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
  <p:cSld name="Icons">
    <p:spTree>
      <p:nvGrpSpPr>
        <p:cNvPr id="229" name="Shape 229"/>
        <p:cNvGrpSpPr/>
        <p:nvPr/>
      </p:nvGrpSpPr>
      <p:grpSpPr>
        <a:xfrm>
          <a:off x="0" y="0"/>
          <a:ext cx="0" cy="0"/>
          <a:chOff x="0" y="0"/>
          <a:chExt cx="0" cy="0"/>
        </a:xfrm>
      </p:grpSpPr>
      <p:sp>
        <p:nvSpPr>
          <p:cNvPr id="230" name="Google Shape;230;p33"/>
          <p:cNvSpPr txBox="1"/>
          <p:nvPr/>
        </p:nvSpPr>
        <p:spPr>
          <a:xfrm>
            <a:off x="7283044" y="8451694"/>
            <a:ext cx="3846000" cy="7080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00000"/>
              </a:lnSpc>
              <a:spcBef>
                <a:spcPts val="0"/>
              </a:spcBef>
              <a:spcAft>
                <a:spcPts val="0"/>
              </a:spcAft>
              <a:buClr>
                <a:schemeClr val="accent5"/>
              </a:buClr>
              <a:buSzPts val="2400"/>
              <a:buFont typeface="Century Gothic"/>
              <a:buNone/>
            </a:pPr>
            <a:r>
              <a:rPr b="1" i="0" lang="en-US" sz="3600" u="none" cap="none" strike="noStrike">
                <a:solidFill>
                  <a:schemeClr val="dk2"/>
                </a:solidFill>
                <a:latin typeface="Century Gothic"/>
                <a:ea typeface="Century Gothic"/>
                <a:cs typeface="Century Gothic"/>
                <a:sym typeface="Century Gothic"/>
              </a:rPr>
              <a:t>Chat question</a:t>
            </a:r>
            <a:endParaRPr b="0" i="0" sz="2800" u="none" cap="none" strike="noStrike">
              <a:solidFill>
                <a:srgbClr val="000000"/>
              </a:solidFill>
              <a:latin typeface="Arial"/>
              <a:ea typeface="Arial"/>
              <a:cs typeface="Arial"/>
              <a:sym typeface="Arial"/>
            </a:endParaRPr>
          </a:p>
        </p:txBody>
      </p:sp>
      <p:sp>
        <p:nvSpPr>
          <p:cNvPr id="231" name="Google Shape;231;p33"/>
          <p:cNvSpPr txBox="1"/>
          <p:nvPr/>
        </p:nvSpPr>
        <p:spPr>
          <a:xfrm>
            <a:off x="12753764" y="8451694"/>
            <a:ext cx="4917600" cy="7080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00000"/>
              </a:lnSpc>
              <a:spcBef>
                <a:spcPts val="0"/>
              </a:spcBef>
              <a:spcAft>
                <a:spcPts val="0"/>
              </a:spcAft>
              <a:buClr>
                <a:schemeClr val="accent5"/>
              </a:buClr>
              <a:buSzPts val="2400"/>
              <a:buFont typeface="Century Gothic"/>
              <a:buNone/>
            </a:pPr>
            <a:r>
              <a:rPr b="1" i="0" lang="en-US" sz="3600" u="none" cap="none" strike="noStrike">
                <a:solidFill>
                  <a:schemeClr val="dk2"/>
                </a:solidFill>
                <a:latin typeface="Century Gothic"/>
                <a:ea typeface="Century Gothic"/>
                <a:cs typeface="Century Gothic"/>
                <a:sym typeface="Century Gothic"/>
              </a:rPr>
              <a:t>Knowledge check</a:t>
            </a:r>
            <a:endParaRPr b="0" i="0" sz="2800" u="none" cap="none" strike="noStrike">
              <a:solidFill>
                <a:srgbClr val="000000"/>
              </a:solidFill>
              <a:latin typeface="Arial"/>
              <a:ea typeface="Arial"/>
              <a:cs typeface="Arial"/>
              <a:sym typeface="Arial"/>
            </a:endParaRPr>
          </a:p>
        </p:txBody>
      </p:sp>
      <p:sp>
        <p:nvSpPr>
          <p:cNvPr id="232" name="Google Shape;232;p33"/>
          <p:cNvSpPr txBox="1"/>
          <p:nvPr/>
        </p:nvSpPr>
        <p:spPr>
          <a:xfrm>
            <a:off x="18947872" y="8451694"/>
            <a:ext cx="4542600" cy="7080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00000"/>
              </a:lnSpc>
              <a:spcBef>
                <a:spcPts val="0"/>
              </a:spcBef>
              <a:spcAft>
                <a:spcPts val="0"/>
              </a:spcAft>
              <a:buClr>
                <a:schemeClr val="accent5"/>
              </a:buClr>
              <a:buSzPts val="2400"/>
              <a:buFont typeface="Century Gothic"/>
              <a:buNone/>
            </a:pPr>
            <a:r>
              <a:rPr b="1" i="0" lang="en-US" sz="3600" u="none" cap="none" strike="noStrike">
                <a:solidFill>
                  <a:schemeClr val="dk2"/>
                </a:solidFill>
                <a:latin typeface="Century Gothic"/>
                <a:ea typeface="Century Gothic"/>
                <a:cs typeface="Century Gothic"/>
                <a:sym typeface="Century Gothic"/>
              </a:rPr>
              <a:t>Exercise / activity</a:t>
            </a:r>
            <a:endParaRPr b="0" i="0" sz="2800" u="none" cap="none" strike="noStrike">
              <a:solidFill>
                <a:srgbClr val="000000"/>
              </a:solidFill>
              <a:latin typeface="Arial"/>
              <a:ea typeface="Arial"/>
              <a:cs typeface="Arial"/>
              <a:sym typeface="Arial"/>
            </a:endParaRPr>
          </a:p>
        </p:txBody>
      </p:sp>
      <p:sp>
        <p:nvSpPr>
          <p:cNvPr id="233" name="Google Shape;233;p33"/>
          <p:cNvSpPr txBox="1"/>
          <p:nvPr/>
        </p:nvSpPr>
        <p:spPr>
          <a:xfrm>
            <a:off x="251956" y="8451694"/>
            <a:ext cx="5754600" cy="708000"/>
          </a:xfrm>
          <a:prstGeom prst="rect">
            <a:avLst/>
          </a:prstGeom>
          <a:noFill/>
          <a:ln>
            <a:noFill/>
          </a:ln>
        </p:spPr>
        <p:txBody>
          <a:bodyPr anchorCtr="0" anchor="t" bIns="182850" lIns="182850" spcFirstLastPara="1" rIns="182850" wrap="square" tIns="182850">
            <a:noAutofit/>
          </a:bodyPr>
          <a:lstStyle/>
          <a:p>
            <a:pPr indent="0" lvl="0" marL="0" marR="0" rtl="0" algn="ctr">
              <a:lnSpc>
                <a:spcPct val="100000"/>
              </a:lnSpc>
              <a:spcBef>
                <a:spcPts val="0"/>
              </a:spcBef>
              <a:spcAft>
                <a:spcPts val="0"/>
              </a:spcAft>
              <a:buClr>
                <a:schemeClr val="accent5"/>
              </a:buClr>
              <a:buSzPts val="2400"/>
              <a:buFont typeface="Century Gothic"/>
              <a:buNone/>
            </a:pPr>
            <a:r>
              <a:rPr b="1" i="0" lang="en-US" sz="3600" u="none" cap="none" strike="noStrike">
                <a:solidFill>
                  <a:schemeClr val="dk2"/>
                </a:solidFill>
                <a:latin typeface="Century Gothic"/>
                <a:ea typeface="Century Gothic"/>
                <a:cs typeface="Century Gothic"/>
                <a:sym typeface="Century Gothic"/>
              </a:rPr>
              <a:t>Discussion / breakout</a:t>
            </a:r>
            <a:endParaRPr b="0" i="0" sz="2800" u="none" cap="none" strike="noStrike">
              <a:solidFill>
                <a:srgbClr val="000000"/>
              </a:solidFill>
              <a:latin typeface="Arial"/>
              <a:ea typeface="Arial"/>
              <a:cs typeface="Arial"/>
              <a:sym typeface="Arial"/>
            </a:endParaRPr>
          </a:p>
        </p:txBody>
      </p:sp>
      <p:sp>
        <p:nvSpPr>
          <p:cNvPr id="234" name="Google Shape;234;p33"/>
          <p:cNvSpPr txBox="1"/>
          <p:nvPr/>
        </p:nvSpPr>
        <p:spPr>
          <a:xfrm>
            <a:off x="481576" y="1190646"/>
            <a:ext cx="21264000" cy="1046700"/>
          </a:xfrm>
          <a:prstGeom prst="rect">
            <a:avLst/>
          </a:prstGeom>
          <a:noFill/>
          <a:ln>
            <a:noFill/>
          </a:ln>
        </p:spPr>
        <p:txBody>
          <a:bodyPr anchorCtr="0" anchor="t" bIns="91400" lIns="182850" spcFirstLastPara="1" rIns="182850" wrap="square" tIns="91400">
            <a:spAutoFit/>
          </a:bodyPr>
          <a:lstStyle/>
          <a:p>
            <a:pPr indent="0" lvl="0" marL="0" marR="0" rtl="0" algn="l">
              <a:lnSpc>
                <a:spcPct val="100000"/>
              </a:lnSpc>
              <a:spcBef>
                <a:spcPts val="0"/>
              </a:spcBef>
              <a:spcAft>
                <a:spcPts val="0"/>
              </a:spcAft>
              <a:buClr>
                <a:srgbClr val="000000"/>
              </a:buClr>
              <a:buSzPts val="5600"/>
              <a:buFont typeface="Arial"/>
              <a:buNone/>
            </a:pPr>
            <a:r>
              <a:rPr b="1" i="0" lang="en-US" sz="5600" u="none" cap="none" strike="noStrike">
                <a:solidFill>
                  <a:schemeClr val="dk1"/>
                </a:solidFill>
                <a:latin typeface="Century Gothic"/>
                <a:ea typeface="Century Gothic"/>
                <a:cs typeface="Century Gothic"/>
                <a:sym typeface="Century Gothic"/>
              </a:rPr>
              <a:t>General icon set I – copy icons into new slides as necessary</a:t>
            </a:r>
            <a:endParaRPr b="0" i="0" sz="2800" u="none" cap="none" strike="noStrike">
              <a:solidFill>
                <a:srgbClr val="000000"/>
              </a:solidFill>
              <a:latin typeface="Arial"/>
              <a:ea typeface="Arial"/>
              <a:cs typeface="Arial"/>
              <a:sym typeface="Arial"/>
            </a:endParaRPr>
          </a:p>
        </p:txBody>
      </p:sp>
      <p:pic>
        <p:nvPicPr>
          <p:cNvPr descr="Icon&#10;&#10;Description automatically generated" id="235" name="Google Shape;235;p33"/>
          <p:cNvPicPr preferRelativeResize="0"/>
          <p:nvPr/>
        </p:nvPicPr>
        <p:blipFill rotWithShape="1">
          <a:blip r:embed="rId2">
            <a:alphaModFix/>
          </a:blip>
          <a:srcRect b="0" l="0" r="0" t="0"/>
          <a:stretch/>
        </p:blipFill>
        <p:spPr>
          <a:xfrm>
            <a:off x="481576" y="3060500"/>
            <a:ext cx="5272760" cy="5272760"/>
          </a:xfrm>
          <a:prstGeom prst="rect">
            <a:avLst/>
          </a:prstGeom>
          <a:noFill/>
          <a:ln>
            <a:noFill/>
          </a:ln>
        </p:spPr>
      </p:pic>
      <p:pic>
        <p:nvPicPr>
          <p:cNvPr descr="Icon&#10;&#10;Description automatically generated" id="236" name="Google Shape;236;p33"/>
          <p:cNvPicPr preferRelativeResize="0"/>
          <p:nvPr/>
        </p:nvPicPr>
        <p:blipFill rotWithShape="1">
          <a:blip r:embed="rId3">
            <a:alphaModFix/>
          </a:blip>
          <a:srcRect b="0" l="0" r="0" t="0"/>
          <a:stretch/>
        </p:blipFill>
        <p:spPr>
          <a:xfrm>
            <a:off x="18574750" y="3231458"/>
            <a:ext cx="5272760" cy="5272760"/>
          </a:xfrm>
          <a:prstGeom prst="rect">
            <a:avLst/>
          </a:prstGeom>
          <a:noFill/>
          <a:ln>
            <a:noFill/>
          </a:ln>
        </p:spPr>
      </p:pic>
      <p:pic>
        <p:nvPicPr>
          <p:cNvPr descr="Icon&#10;&#10;Description automatically generated" id="237" name="Google Shape;237;p33"/>
          <p:cNvPicPr preferRelativeResize="0"/>
          <p:nvPr/>
        </p:nvPicPr>
        <p:blipFill rotWithShape="1">
          <a:blip r:embed="rId4">
            <a:alphaModFix/>
          </a:blip>
          <a:srcRect b="0" l="0" r="0" t="0"/>
          <a:stretch/>
        </p:blipFill>
        <p:spPr>
          <a:xfrm>
            <a:off x="12657664" y="3178934"/>
            <a:ext cx="5272760" cy="5272760"/>
          </a:xfrm>
          <a:prstGeom prst="rect">
            <a:avLst/>
          </a:prstGeom>
          <a:noFill/>
          <a:ln>
            <a:noFill/>
          </a:ln>
        </p:spPr>
      </p:pic>
      <p:pic>
        <p:nvPicPr>
          <p:cNvPr descr="Icon&#10;&#10;Description automatically generated" id="238" name="Google Shape;238;p33"/>
          <p:cNvPicPr preferRelativeResize="0"/>
          <p:nvPr/>
        </p:nvPicPr>
        <p:blipFill rotWithShape="1">
          <a:blip r:embed="rId5">
            <a:alphaModFix/>
          </a:blip>
          <a:srcRect b="0" l="0" r="0" t="0"/>
          <a:stretch/>
        </p:blipFill>
        <p:spPr>
          <a:xfrm>
            <a:off x="6398660" y="3231458"/>
            <a:ext cx="5272760" cy="5272760"/>
          </a:xfrm>
          <a:prstGeom prst="rect">
            <a:avLst/>
          </a:prstGeom>
          <a:noFill/>
          <a:ln>
            <a:noFill/>
          </a:ln>
        </p:spPr>
      </p:pic>
      <p:sp>
        <p:nvSpPr>
          <p:cNvPr id="239" name="Google Shape;239;p33"/>
          <p:cNvSpPr txBox="1"/>
          <p:nvPr>
            <p:ph idx="12" type="sldNum"/>
          </p:nvPr>
        </p:nvSpPr>
        <p:spPr>
          <a:xfrm>
            <a:off x="22818090" y="12666269"/>
            <a:ext cx="1463100" cy="10500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s">
  <p:cSld name="1_Icons">
    <p:spTree>
      <p:nvGrpSpPr>
        <p:cNvPr id="240" name="Shape 240"/>
        <p:cNvGrpSpPr/>
        <p:nvPr/>
      </p:nvGrpSpPr>
      <p:grpSpPr>
        <a:xfrm>
          <a:off x="0" y="0"/>
          <a:ext cx="0" cy="0"/>
          <a:chOff x="0" y="0"/>
          <a:chExt cx="0" cy="0"/>
        </a:xfrm>
      </p:grpSpPr>
      <p:sp>
        <p:nvSpPr>
          <p:cNvPr id="241" name="Google Shape;241;p34"/>
          <p:cNvSpPr txBox="1"/>
          <p:nvPr/>
        </p:nvSpPr>
        <p:spPr>
          <a:xfrm>
            <a:off x="7457230" y="8451694"/>
            <a:ext cx="3846000" cy="7080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00000"/>
              </a:lnSpc>
              <a:spcBef>
                <a:spcPts val="0"/>
              </a:spcBef>
              <a:spcAft>
                <a:spcPts val="0"/>
              </a:spcAft>
              <a:buClr>
                <a:schemeClr val="accent5"/>
              </a:buClr>
              <a:buSzPts val="2400"/>
              <a:buFont typeface="Century Gothic"/>
              <a:buNone/>
            </a:pPr>
            <a:r>
              <a:rPr b="1" i="0" lang="en-US" sz="3600" u="none" cap="none" strike="noStrike">
                <a:solidFill>
                  <a:schemeClr val="dk2"/>
                </a:solidFill>
                <a:latin typeface="Century Gothic"/>
                <a:ea typeface="Century Gothic"/>
                <a:cs typeface="Century Gothic"/>
                <a:sym typeface="Century Gothic"/>
              </a:rPr>
              <a:t>Raise hand</a:t>
            </a:r>
            <a:endParaRPr b="0" i="0" sz="2800" u="none" cap="none" strike="noStrike">
              <a:solidFill>
                <a:srgbClr val="000000"/>
              </a:solidFill>
              <a:latin typeface="Arial"/>
              <a:ea typeface="Arial"/>
              <a:cs typeface="Arial"/>
              <a:sym typeface="Arial"/>
            </a:endParaRPr>
          </a:p>
        </p:txBody>
      </p:sp>
      <p:sp>
        <p:nvSpPr>
          <p:cNvPr id="242" name="Google Shape;242;p34"/>
          <p:cNvSpPr txBox="1"/>
          <p:nvPr/>
        </p:nvSpPr>
        <p:spPr>
          <a:xfrm>
            <a:off x="251956" y="8451694"/>
            <a:ext cx="5754600" cy="708000"/>
          </a:xfrm>
          <a:prstGeom prst="rect">
            <a:avLst/>
          </a:prstGeom>
          <a:noFill/>
          <a:ln>
            <a:noFill/>
          </a:ln>
        </p:spPr>
        <p:txBody>
          <a:bodyPr anchorCtr="0" anchor="t" bIns="182850" lIns="182850" spcFirstLastPara="1" rIns="182850" wrap="square" tIns="182850">
            <a:noAutofit/>
          </a:bodyPr>
          <a:lstStyle/>
          <a:p>
            <a:pPr indent="0" lvl="0" marL="0" marR="0" rtl="0" algn="ctr">
              <a:lnSpc>
                <a:spcPct val="100000"/>
              </a:lnSpc>
              <a:spcBef>
                <a:spcPts val="0"/>
              </a:spcBef>
              <a:spcAft>
                <a:spcPts val="0"/>
              </a:spcAft>
              <a:buClr>
                <a:schemeClr val="accent5"/>
              </a:buClr>
              <a:buSzPts val="2400"/>
              <a:buFont typeface="Century Gothic"/>
              <a:buNone/>
            </a:pPr>
            <a:r>
              <a:rPr b="1" i="0" lang="en-US" sz="3600" u="none" cap="none" strike="noStrike">
                <a:solidFill>
                  <a:schemeClr val="dk2"/>
                </a:solidFill>
                <a:latin typeface="Century Gothic"/>
                <a:ea typeface="Century Gothic"/>
                <a:cs typeface="Century Gothic"/>
                <a:sym typeface="Century Gothic"/>
              </a:rPr>
              <a:t>Video</a:t>
            </a:r>
            <a:endParaRPr b="0" i="0" sz="2800" u="none" cap="none" strike="noStrike">
              <a:solidFill>
                <a:srgbClr val="000000"/>
              </a:solidFill>
              <a:latin typeface="Arial"/>
              <a:ea typeface="Arial"/>
              <a:cs typeface="Arial"/>
              <a:sym typeface="Arial"/>
            </a:endParaRPr>
          </a:p>
        </p:txBody>
      </p:sp>
      <p:sp>
        <p:nvSpPr>
          <p:cNvPr id="243" name="Google Shape;243;p34"/>
          <p:cNvSpPr txBox="1"/>
          <p:nvPr/>
        </p:nvSpPr>
        <p:spPr>
          <a:xfrm>
            <a:off x="481576" y="1190646"/>
            <a:ext cx="21264000" cy="1046700"/>
          </a:xfrm>
          <a:prstGeom prst="rect">
            <a:avLst/>
          </a:prstGeom>
          <a:noFill/>
          <a:ln>
            <a:noFill/>
          </a:ln>
        </p:spPr>
        <p:txBody>
          <a:bodyPr anchorCtr="0" anchor="t" bIns="91400" lIns="182850" spcFirstLastPara="1" rIns="182850" wrap="square" tIns="91400">
            <a:spAutoFit/>
          </a:bodyPr>
          <a:lstStyle/>
          <a:p>
            <a:pPr indent="0" lvl="0" marL="0" marR="0" rtl="0" algn="l">
              <a:lnSpc>
                <a:spcPct val="100000"/>
              </a:lnSpc>
              <a:spcBef>
                <a:spcPts val="0"/>
              </a:spcBef>
              <a:spcAft>
                <a:spcPts val="0"/>
              </a:spcAft>
              <a:buClr>
                <a:srgbClr val="000000"/>
              </a:buClr>
              <a:buSzPts val="5600"/>
              <a:buFont typeface="Arial"/>
              <a:buNone/>
            </a:pPr>
            <a:r>
              <a:rPr b="1" i="0" lang="en-US" sz="5600" u="none" cap="none" strike="noStrike">
                <a:solidFill>
                  <a:schemeClr val="dk1"/>
                </a:solidFill>
                <a:latin typeface="Century Gothic"/>
                <a:ea typeface="Century Gothic"/>
                <a:cs typeface="Century Gothic"/>
                <a:sym typeface="Century Gothic"/>
              </a:rPr>
              <a:t>General icon set II – copy icons into new slides as necessary</a:t>
            </a:r>
            <a:endParaRPr b="0" i="0" sz="2800" u="none" cap="none" strike="noStrike">
              <a:solidFill>
                <a:srgbClr val="000000"/>
              </a:solidFill>
              <a:latin typeface="Arial"/>
              <a:ea typeface="Arial"/>
              <a:cs typeface="Arial"/>
              <a:sym typeface="Arial"/>
            </a:endParaRPr>
          </a:p>
        </p:txBody>
      </p:sp>
      <p:pic>
        <p:nvPicPr>
          <p:cNvPr descr="Icon&#10;&#10;Description automatically generated" id="244" name="Google Shape;244;p34"/>
          <p:cNvPicPr preferRelativeResize="0"/>
          <p:nvPr/>
        </p:nvPicPr>
        <p:blipFill rotWithShape="1">
          <a:blip r:embed="rId2">
            <a:alphaModFix/>
          </a:blip>
          <a:srcRect b="0" l="0" r="0" t="0"/>
          <a:stretch/>
        </p:blipFill>
        <p:spPr>
          <a:xfrm>
            <a:off x="6563386" y="3123448"/>
            <a:ext cx="5328246" cy="5328246"/>
          </a:xfrm>
          <a:prstGeom prst="rect">
            <a:avLst/>
          </a:prstGeom>
          <a:noFill/>
          <a:ln>
            <a:noFill/>
          </a:ln>
        </p:spPr>
      </p:pic>
      <p:pic>
        <p:nvPicPr>
          <p:cNvPr descr="Icon&#10;&#10;Description automatically generated" id="245" name="Google Shape;245;p34"/>
          <p:cNvPicPr preferRelativeResize="0"/>
          <p:nvPr/>
        </p:nvPicPr>
        <p:blipFill rotWithShape="1">
          <a:blip r:embed="rId3">
            <a:alphaModFix/>
          </a:blip>
          <a:srcRect b="0" l="0" r="0" t="0"/>
          <a:stretch/>
        </p:blipFill>
        <p:spPr>
          <a:xfrm>
            <a:off x="465154" y="3123446"/>
            <a:ext cx="5328246" cy="5328246"/>
          </a:xfrm>
          <a:prstGeom prst="rect">
            <a:avLst/>
          </a:prstGeom>
          <a:noFill/>
          <a:ln>
            <a:noFill/>
          </a:ln>
        </p:spPr>
      </p:pic>
      <p:sp>
        <p:nvSpPr>
          <p:cNvPr id="246" name="Google Shape;246;p34"/>
          <p:cNvSpPr txBox="1"/>
          <p:nvPr>
            <p:ph idx="12" type="sldNum"/>
          </p:nvPr>
        </p:nvSpPr>
        <p:spPr>
          <a:xfrm>
            <a:off x="22818090" y="12666269"/>
            <a:ext cx="1463100" cy="10500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2 columns (RH gray)">
  <p:cSld name="1_Title and 2 columns (RH gray)">
    <p:spTree>
      <p:nvGrpSpPr>
        <p:cNvPr id="247" name="Shape 247"/>
        <p:cNvGrpSpPr/>
        <p:nvPr/>
      </p:nvGrpSpPr>
      <p:grpSpPr>
        <a:xfrm>
          <a:off x="0" y="0"/>
          <a:ext cx="0" cy="0"/>
          <a:chOff x="0" y="0"/>
          <a:chExt cx="0" cy="0"/>
        </a:xfrm>
      </p:grpSpPr>
      <p:sp>
        <p:nvSpPr>
          <p:cNvPr id="248" name="Google Shape;248;p35"/>
          <p:cNvSpPr/>
          <p:nvPr/>
        </p:nvSpPr>
        <p:spPr>
          <a:xfrm>
            <a:off x="12192000" y="-334"/>
            <a:ext cx="12192000" cy="13716000"/>
          </a:xfrm>
          <a:prstGeom prst="rect">
            <a:avLst/>
          </a:prstGeom>
          <a:solidFill>
            <a:schemeClr val="lt2"/>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249" name="Google Shape;249;p35"/>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50" name="Google Shape;250;p35"/>
          <p:cNvSpPr txBox="1"/>
          <p:nvPr>
            <p:ph idx="1" type="body"/>
          </p:nvPr>
        </p:nvSpPr>
        <p:spPr>
          <a:xfrm>
            <a:off x="831200" y="3073268"/>
            <a:ext cx="106665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251" name="Google Shape;251;p35"/>
          <p:cNvSpPr txBox="1"/>
          <p:nvPr>
            <p:ph idx="2" type="body"/>
          </p:nvPr>
        </p:nvSpPr>
        <p:spPr>
          <a:xfrm>
            <a:off x="12886400" y="3073268"/>
            <a:ext cx="106665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252" name="Google Shape;252;p35"/>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53" name="Google Shape;253;p35"/>
          <p:cNvSpPr txBox="1"/>
          <p:nvPr>
            <p:ph idx="3" type="subTitle"/>
          </p:nvPr>
        </p:nvSpPr>
        <p:spPr>
          <a:xfrm>
            <a:off x="831198" y="2191870"/>
            <a:ext cx="10480800" cy="5466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Clr>
                <a:schemeClr val="accent5"/>
              </a:buClr>
              <a:buSzPts val="2400"/>
              <a:buNone/>
              <a:defRPr b="1" sz="3600">
                <a:solidFill>
                  <a:schemeClr val="accent5"/>
                </a:solidFill>
              </a:defRPr>
            </a:lvl1pPr>
            <a:lvl2pPr lvl="1" algn="l">
              <a:lnSpc>
                <a:spcPct val="100000"/>
              </a:lnSpc>
              <a:spcBef>
                <a:spcPts val="0"/>
              </a:spcBef>
              <a:spcAft>
                <a:spcPts val="0"/>
              </a:spcAft>
              <a:buClr>
                <a:schemeClr val="accent5"/>
              </a:buClr>
              <a:buSzPts val="2400"/>
              <a:buNone/>
              <a:defRPr b="1" sz="2900">
                <a:solidFill>
                  <a:schemeClr val="accent5"/>
                </a:solidFill>
              </a:defRPr>
            </a:lvl2pPr>
            <a:lvl3pPr lvl="2" algn="l">
              <a:lnSpc>
                <a:spcPct val="100000"/>
              </a:lnSpc>
              <a:spcBef>
                <a:spcPts val="0"/>
              </a:spcBef>
              <a:spcAft>
                <a:spcPts val="0"/>
              </a:spcAft>
              <a:buClr>
                <a:schemeClr val="accent5"/>
              </a:buClr>
              <a:buSzPts val="2400"/>
              <a:buNone/>
              <a:defRPr b="1" sz="2900">
                <a:solidFill>
                  <a:schemeClr val="accent5"/>
                </a:solidFill>
              </a:defRPr>
            </a:lvl3pPr>
            <a:lvl4pPr lvl="3" algn="l">
              <a:lnSpc>
                <a:spcPct val="100000"/>
              </a:lnSpc>
              <a:spcBef>
                <a:spcPts val="0"/>
              </a:spcBef>
              <a:spcAft>
                <a:spcPts val="0"/>
              </a:spcAft>
              <a:buClr>
                <a:schemeClr val="accent5"/>
              </a:buClr>
              <a:buSzPts val="2400"/>
              <a:buNone/>
              <a:defRPr b="1" sz="2900">
                <a:solidFill>
                  <a:schemeClr val="accent5"/>
                </a:solidFill>
              </a:defRPr>
            </a:lvl4pPr>
            <a:lvl5pPr lvl="4" algn="l">
              <a:lnSpc>
                <a:spcPct val="100000"/>
              </a:lnSpc>
              <a:spcBef>
                <a:spcPts val="0"/>
              </a:spcBef>
              <a:spcAft>
                <a:spcPts val="0"/>
              </a:spcAft>
              <a:buClr>
                <a:schemeClr val="accent5"/>
              </a:buClr>
              <a:buSzPts val="2400"/>
              <a:buNone/>
              <a:defRPr b="1" sz="2900">
                <a:solidFill>
                  <a:schemeClr val="accent5"/>
                </a:solidFill>
              </a:defRPr>
            </a:lvl5pPr>
            <a:lvl6pPr lvl="5" algn="l">
              <a:lnSpc>
                <a:spcPct val="100000"/>
              </a:lnSpc>
              <a:spcBef>
                <a:spcPts val="0"/>
              </a:spcBef>
              <a:spcAft>
                <a:spcPts val="0"/>
              </a:spcAft>
              <a:buClr>
                <a:schemeClr val="accent5"/>
              </a:buClr>
              <a:buSzPts val="2400"/>
              <a:buNone/>
              <a:defRPr b="1" sz="2900">
                <a:solidFill>
                  <a:schemeClr val="accent5"/>
                </a:solidFill>
              </a:defRPr>
            </a:lvl6pPr>
            <a:lvl7pPr lvl="6" algn="l">
              <a:lnSpc>
                <a:spcPct val="100000"/>
              </a:lnSpc>
              <a:spcBef>
                <a:spcPts val="0"/>
              </a:spcBef>
              <a:spcAft>
                <a:spcPts val="0"/>
              </a:spcAft>
              <a:buClr>
                <a:schemeClr val="accent5"/>
              </a:buClr>
              <a:buSzPts val="2400"/>
              <a:buNone/>
              <a:defRPr b="1" sz="2900">
                <a:solidFill>
                  <a:schemeClr val="accent5"/>
                </a:solidFill>
              </a:defRPr>
            </a:lvl7pPr>
            <a:lvl8pPr lvl="7" algn="l">
              <a:lnSpc>
                <a:spcPct val="100000"/>
              </a:lnSpc>
              <a:spcBef>
                <a:spcPts val="0"/>
              </a:spcBef>
              <a:spcAft>
                <a:spcPts val="0"/>
              </a:spcAft>
              <a:buClr>
                <a:schemeClr val="accent5"/>
              </a:buClr>
              <a:buSzPts val="2400"/>
              <a:buNone/>
              <a:defRPr b="1" sz="2900">
                <a:solidFill>
                  <a:schemeClr val="accent5"/>
                </a:solidFill>
              </a:defRPr>
            </a:lvl8pPr>
            <a:lvl9pPr lvl="8" algn="l">
              <a:lnSpc>
                <a:spcPct val="100000"/>
              </a:lnSpc>
              <a:spcBef>
                <a:spcPts val="0"/>
              </a:spcBef>
              <a:spcAft>
                <a:spcPts val="0"/>
              </a:spcAft>
              <a:buClr>
                <a:schemeClr val="accent5"/>
              </a:buClr>
              <a:buSzPts val="2400"/>
              <a:buNone/>
              <a:defRPr b="1" sz="2900">
                <a:solidFill>
                  <a:schemeClr val="accent5"/>
                </a:solidFill>
              </a:defRPr>
            </a:lvl9pPr>
          </a:lstStyle>
          <a:p/>
        </p:txBody>
      </p:sp>
      <p:pic>
        <p:nvPicPr>
          <p:cNvPr id="254" name="Google Shape;254;p35"/>
          <p:cNvPicPr preferRelativeResize="0"/>
          <p:nvPr/>
        </p:nvPicPr>
        <p:blipFill rotWithShape="1">
          <a:blip r:embed="rId2">
            <a:alphaModFix/>
          </a:blip>
          <a:srcRect b="0" l="0" r="0" t="0"/>
          <a:stretch/>
        </p:blipFill>
        <p:spPr>
          <a:xfrm>
            <a:off x="22713595" y="490134"/>
            <a:ext cx="1222440" cy="944643"/>
          </a:xfrm>
          <a:prstGeom prst="rect">
            <a:avLst/>
          </a:prstGeom>
          <a:noFill/>
          <a:ln>
            <a:noFill/>
          </a:ln>
        </p:spPr>
      </p:pic>
      <p:sp>
        <p:nvSpPr>
          <p:cNvPr id="255" name="Google Shape;255;p35"/>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0" i="0" lang="en-US" sz="2200" u="none" cap="none" strike="noStrike">
                <a:solidFill>
                  <a:srgbClr val="422B72"/>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1 column">
  <p:cSld name="1_Title and 1 column">
    <p:spTree>
      <p:nvGrpSpPr>
        <p:cNvPr id="256" name="Shape 256"/>
        <p:cNvGrpSpPr/>
        <p:nvPr/>
      </p:nvGrpSpPr>
      <p:grpSpPr>
        <a:xfrm>
          <a:off x="0" y="0"/>
          <a:ext cx="0" cy="0"/>
          <a:chOff x="0" y="0"/>
          <a:chExt cx="0" cy="0"/>
        </a:xfrm>
      </p:grpSpPr>
      <p:sp>
        <p:nvSpPr>
          <p:cNvPr id="257" name="Google Shape;257;p36"/>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58" name="Google Shape;258;p36"/>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59" name="Google Shape;259;p36"/>
          <p:cNvSpPr txBox="1"/>
          <p:nvPr>
            <p:ph idx="1" type="body"/>
          </p:nvPr>
        </p:nvSpPr>
        <p:spPr>
          <a:xfrm>
            <a:off x="831198" y="3073268"/>
            <a:ext cx="22721700" cy="9110100"/>
          </a:xfrm>
          <a:prstGeom prst="rect">
            <a:avLst/>
          </a:prstGeom>
          <a:noFill/>
          <a:ln>
            <a:noFill/>
          </a:ln>
        </p:spPr>
        <p:txBody>
          <a:bodyPr anchorCtr="0" anchor="t" bIns="182850" lIns="182850" spcFirstLastPara="1" rIns="182850" wrap="square" tIns="182850">
            <a:normAutofit/>
          </a:bodyPr>
          <a:lstStyle>
            <a:lvl1pPr indent="-495300" lvl="0" marL="457200" algn="l">
              <a:lnSpc>
                <a:spcPct val="115000"/>
              </a:lnSpc>
              <a:spcBef>
                <a:spcPts val="0"/>
              </a:spcBef>
              <a:spcAft>
                <a:spcPts val="0"/>
              </a:spcAft>
              <a:buSzPts val="4200"/>
              <a:buChar char="●"/>
              <a:defRPr sz="4200"/>
            </a:lvl1pPr>
            <a:lvl2pPr indent="-495300" lvl="1" marL="914400" algn="l">
              <a:lnSpc>
                <a:spcPct val="115000"/>
              </a:lnSpc>
              <a:spcBef>
                <a:spcPts val="0"/>
              </a:spcBef>
              <a:spcAft>
                <a:spcPts val="0"/>
              </a:spcAft>
              <a:buSzPts val="4200"/>
              <a:buChar char="○"/>
              <a:defRPr sz="4200"/>
            </a:lvl2pPr>
            <a:lvl3pPr indent="-495300" lvl="2" marL="1371600" algn="l">
              <a:lnSpc>
                <a:spcPct val="115000"/>
              </a:lnSpc>
              <a:spcBef>
                <a:spcPts val="0"/>
              </a:spcBef>
              <a:spcAft>
                <a:spcPts val="0"/>
              </a:spcAft>
              <a:buSzPts val="4200"/>
              <a:buChar char="■"/>
              <a:defRPr sz="4200"/>
            </a:lvl3pPr>
            <a:lvl4pPr indent="-495300" lvl="3" marL="1828800" algn="l">
              <a:lnSpc>
                <a:spcPct val="115000"/>
              </a:lnSpc>
              <a:spcBef>
                <a:spcPts val="0"/>
              </a:spcBef>
              <a:spcAft>
                <a:spcPts val="0"/>
              </a:spcAft>
              <a:buSzPts val="4200"/>
              <a:buChar char="●"/>
              <a:defRPr sz="4200"/>
            </a:lvl4pPr>
            <a:lvl5pPr indent="-495300" lvl="4" marL="2286000" algn="l">
              <a:lnSpc>
                <a:spcPct val="115000"/>
              </a:lnSpc>
              <a:spcBef>
                <a:spcPts val="0"/>
              </a:spcBef>
              <a:spcAft>
                <a:spcPts val="0"/>
              </a:spcAft>
              <a:buSzPts val="4200"/>
              <a:buChar char="○"/>
              <a:defRPr sz="4200"/>
            </a:lvl5pPr>
            <a:lvl6pPr indent="-495300" lvl="5" marL="2743200" algn="l">
              <a:lnSpc>
                <a:spcPct val="115000"/>
              </a:lnSpc>
              <a:spcBef>
                <a:spcPts val="0"/>
              </a:spcBef>
              <a:spcAft>
                <a:spcPts val="0"/>
              </a:spcAft>
              <a:buSzPts val="4200"/>
              <a:buChar char="■"/>
              <a:defRPr sz="4200"/>
            </a:lvl6pPr>
            <a:lvl7pPr indent="-495300" lvl="6" marL="3200400" algn="l">
              <a:lnSpc>
                <a:spcPct val="115000"/>
              </a:lnSpc>
              <a:spcBef>
                <a:spcPts val="0"/>
              </a:spcBef>
              <a:spcAft>
                <a:spcPts val="0"/>
              </a:spcAft>
              <a:buSzPts val="4200"/>
              <a:buChar char="●"/>
              <a:defRPr sz="4200"/>
            </a:lvl7pPr>
            <a:lvl8pPr indent="-495300" lvl="7" marL="3657600" algn="l">
              <a:lnSpc>
                <a:spcPct val="115000"/>
              </a:lnSpc>
              <a:spcBef>
                <a:spcPts val="0"/>
              </a:spcBef>
              <a:spcAft>
                <a:spcPts val="0"/>
              </a:spcAft>
              <a:buSzPts val="4200"/>
              <a:buChar char="○"/>
              <a:defRPr sz="4200"/>
            </a:lvl8pPr>
            <a:lvl9pPr indent="-495300" lvl="8" marL="4114800" algn="l">
              <a:lnSpc>
                <a:spcPct val="115000"/>
              </a:lnSpc>
              <a:spcBef>
                <a:spcPts val="0"/>
              </a:spcBef>
              <a:spcAft>
                <a:spcPts val="0"/>
              </a:spcAft>
              <a:buSzPts val="4200"/>
              <a:buChar char="■"/>
              <a:defRPr sz="4200"/>
            </a:lvl9pPr>
          </a:lstStyle>
          <a:p/>
        </p:txBody>
      </p:sp>
      <p:sp>
        <p:nvSpPr>
          <p:cNvPr id="260" name="Google Shape;260;p36"/>
          <p:cNvSpPr txBox="1"/>
          <p:nvPr>
            <p:ph idx="2" type="subTitle"/>
          </p:nvPr>
        </p:nvSpPr>
        <p:spPr>
          <a:xfrm>
            <a:off x="831198" y="2191870"/>
            <a:ext cx="10480800" cy="5466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Clr>
                <a:schemeClr val="accent5"/>
              </a:buClr>
              <a:buSzPts val="2400"/>
              <a:buNone/>
              <a:defRPr b="1" sz="3600">
                <a:solidFill>
                  <a:schemeClr val="accent5"/>
                </a:solidFill>
              </a:defRPr>
            </a:lvl1pPr>
            <a:lvl2pPr lvl="1" algn="l">
              <a:lnSpc>
                <a:spcPct val="100000"/>
              </a:lnSpc>
              <a:spcBef>
                <a:spcPts val="0"/>
              </a:spcBef>
              <a:spcAft>
                <a:spcPts val="0"/>
              </a:spcAft>
              <a:buClr>
                <a:schemeClr val="accent5"/>
              </a:buClr>
              <a:buSzPts val="2400"/>
              <a:buNone/>
              <a:defRPr b="1" sz="2900">
                <a:solidFill>
                  <a:schemeClr val="accent5"/>
                </a:solidFill>
              </a:defRPr>
            </a:lvl2pPr>
            <a:lvl3pPr lvl="2" algn="l">
              <a:lnSpc>
                <a:spcPct val="100000"/>
              </a:lnSpc>
              <a:spcBef>
                <a:spcPts val="0"/>
              </a:spcBef>
              <a:spcAft>
                <a:spcPts val="0"/>
              </a:spcAft>
              <a:buClr>
                <a:schemeClr val="accent5"/>
              </a:buClr>
              <a:buSzPts val="2400"/>
              <a:buNone/>
              <a:defRPr b="1" sz="2900">
                <a:solidFill>
                  <a:schemeClr val="accent5"/>
                </a:solidFill>
              </a:defRPr>
            </a:lvl3pPr>
            <a:lvl4pPr lvl="3" algn="l">
              <a:lnSpc>
                <a:spcPct val="100000"/>
              </a:lnSpc>
              <a:spcBef>
                <a:spcPts val="0"/>
              </a:spcBef>
              <a:spcAft>
                <a:spcPts val="0"/>
              </a:spcAft>
              <a:buClr>
                <a:schemeClr val="accent5"/>
              </a:buClr>
              <a:buSzPts val="2400"/>
              <a:buNone/>
              <a:defRPr b="1" sz="2900">
                <a:solidFill>
                  <a:schemeClr val="accent5"/>
                </a:solidFill>
              </a:defRPr>
            </a:lvl4pPr>
            <a:lvl5pPr lvl="4" algn="l">
              <a:lnSpc>
                <a:spcPct val="100000"/>
              </a:lnSpc>
              <a:spcBef>
                <a:spcPts val="0"/>
              </a:spcBef>
              <a:spcAft>
                <a:spcPts val="0"/>
              </a:spcAft>
              <a:buClr>
                <a:schemeClr val="accent5"/>
              </a:buClr>
              <a:buSzPts val="2400"/>
              <a:buNone/>
              <a:defRPr b="1" sz="2900">
                <a:solidFill>
                  <a:schemeClr val="accent5"/>
                </a:solidFill>
              </a:defRPr>
            </a:lvl5pPr>
            <a:lvl6pPr lvl="5" algn="l">
              <a:lnSpc>
                <a:spcPct val="100000"/>
              </a:lnSpc>
              <a:spcBef>
                <a:spcPts val="0"/>
              </a:spcBef>
              <a:spcAft>
                <a:spcPts val="0"/>
              </a:spcAft>
              <a:buClr>
                <a:schemeClr val="accent5"/>
              </a:buClr>
              <a:buSzPts val="2400"/>
              <a:buNone/>
              <a:defRPr b="1" sz="2900">
                <a:solidFill>
                  <a:schemeClr val="accent5"/>
                </a:solidFill>
              </a:defRPr>
            </a:lvl6pPr>
            <a:lvl7pPr lvl="6" algn="l">
              <a:lnSpc>
                <a:spcPct val="100000"/>
              </a:lnSpc>
              <a:spcBef>
                <a:spcPts val="0"/>
              </a:spcBef>
              <a:spcAft>
                <a:spcPts val="0"/>
              </a:spcAft>
              <a:buClr>
                <a:schemeClr val="accent5"/>
              </a:buClr>
              <a:buSzPts val="2400"/>
              <a:buNone/>
              <a:defRPr b="1" sz="2900">
                <a:solidFill>
                  <a:schemeClr val="accent5"/>
                </a:solidFill>
              </a:defRPr>
            </a:lvl7pPr>
            <a:lvl8pPr lvl="7" algn="l">
              <a:lnSpc>
                <a:spcPct val="100000"/>
              </a:lnSpc>
              <a:spcBef>
                <a:spcPts val="0"/>
              </a:spcBef>
              <a:spcAft>
                <a:spcPts val="0"/>
              </a:spcAft>
              <a:buClr>
                <a:schemeClr val="accent5"/>
              </a:buClr>
              <a:buSzPts val="2400"/>
              <a:buNone/>
              <a:defRPr b="1" sz="2900">
                <a:solidFill>
                  <a:schemeClr val="accent5"/>
                </a:solidFill>
              </a:defRPr>
            </a:lvl8pPr>
            <a:lvl9pPr lvl="8" algn="l">
              <a:lnSpc>
                <a:spcPct val="100000"/>
              </a:lnSpc>
              <a:spcBef>
                <a:spcPts val="0"/>
              </a:spcBef>
              <a:spcAft>
                <a:spcPts val="0"/>
              </a:spcAft>
              <a:buClr>
                <a:schemeClr val="accent5"/>
              </a:buClr>
              <a:buSzPts val="2400"/>
              <a:buNone/>
              <a:defRPr b="1" sz="2900">
                <a:solidFill>
                  <a:schemeClr val="accent5"/>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p:cSld name="Knowledge check">
    <p:spTree>
      <p:nvGrpSpPr>
        <p:cNvPr id="28" name="Shape 28"/>
        <p:cNvGrpSpPr/>
        <p:nvPr/>
      </p:nvGrpSpPr>
      <p:grpSpPr>
        <a:xfrm>
          <a:off x="0" y="0"/>
          <a:ext cx="0" cy="0"/>
          <a:chOff x="0" y="0"/>
          <a:chExt cx="0" cy="0"/>
        </a:xfrm>
      </p:grpSpPr>
      <p:sp>
        <p:nvSpPr>
          <p:cNvPr id="29" name="Google Shape;29;p5"/>
          <p:cNvSpPr txBox="1"/>
          <p:nvPr>
            <p:ph type="title"/>
          </p:nvPr>
        </p:nvSpPr>
        <p:spPr>
          <a:xfrm>
            <a:off x="831200" y="1067196"/>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pic>
        <p:nvPicPr>
          <p:cNvPr descr="Icon&#10;&#10;Description automatically generated" id="30" name="Google Shape;30;p5"/>
          <p:cNvPicPr preferRelativeResize="0"/>
          <p:nvPr/>
        </p:nvPicPr>
        <p:blipFill rotWithShape="1">
          <a:blip r:embed="rId2">
            <a:alphaModFix/>
          </a:blip>
          <a:srcRect b="0" l="0" r="0" t="0"/>
          <a:stretch/>
        </p:blipFill>
        <p:spPr>
          <a:xfrm>
            <a:off x="7043842" y="2646396"/>
            <a:ext cx="10296315" cy="10296315"/>
          </a:xfrm>
          <a:prstGeom prst="rect">
            <a:avLst/>
          </a:prstGeom>
          <a:noFill/>
          <a:ln>
            <a:noFill/>
          </a:ln>
        </p:spPr>
      </p:pic>
      <p:sp>
        <p:nvSpPr>
          <p:cNvPr id="31" name="Google Shape;31;p5"/>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32" name="Google Shape;32;p5"/>
          <p:cNvSpPr/>
          <p:nvPr/>
        </p:nvSpPr>
        <p:spPr>
          <a:xfrm>
            <a:off x="-5148158"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33" name="Google Shape;33;p5"/>
          <p:cNvSpPr/>
          <p:nvPr/>
        </p:nvSpPr>
        <p:spPr>
          <a:xfrm>
            <a:off x="19343413"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 activity">
  <p:cSld name="Exercise / activity">
    <p:spTree>
      <p:nvGrpSpPr>
        <p:cNvPr id="34" name="Shape 34"/>
        <p:cNvGrpSpPr/>
        <p:nvPr/>
      </p:nvGrpSpPr>
      <p:grpSpPr>
        <a:xfrm>
          <a:off x="0" y="0"/>
          <a:ext cx="0" cy="0"/>
          <a:chOff x="0" y="0"/>
          <a:chExt cx="0" cy="0"/>
        </a:xfrm>
      </p:grpSpPr>
      <p:sp>
        <p:nvSpPr>
          <p:cNvPr id="35" name="Google Shape;35;p6"/>
          <p:cNvSpPr txBox="1"/>
          <p:nvPr>
            <p:ph type="title"/>
          </p:nvPr>
        </p:nvSpPr>
        <p:spPr>
          <a:xfrm>
            <a:off x="831200" y="1056872"/>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36" name="Google Shape;36;p6"/>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Icon&#10;&#10;Description automatically generated" id="37" name="Google Shape;37;p6"/>
          <p:cNvPicPr preferRelativeResize="0"/>
          <p:nvPr/>
        </p:nvPicPr>
        <p:blipFill rotWithShape="1">
          <a:blip r:embed="rId2">
            <a:alphaModFix/>
          </a:blip>
          <a:srcRect b="0" l="0" r="0" t="0"/>
          <a:stretch/>
        </p:blipFill>
        <p:spPr>
          <a:xfrm>
            <a:off x="7043842" y="2646396"/>
            <a:ext cx="10296315" cy="10296315"/>
          </a:xfrm>
          <a:prstGeom prst="rect">
            <a:avLst/>
          </a:prstGeom>
          <a:noFill/>
          <a:ln>
            <a:noFill/>
          </a:ln>
        </p:spPr>
      </p:pic>
      <p:sp>
        <p:nvSpPr>
          <p:cNvPr id="38" name="Google Shape;38;p6"/>
          <p:cNvSpPr/>
          <p:nvPr/>
        </p:nvSpPr>
        <p:spPr>
          <a:xfrm>
            <a:off x="-5255726"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39" name="Google Shape;39;p6"/>
          <p:cNvSpPr/>
          <p:nvPr/>
        </p:nvSpPr>
        <p:spPr>
          <a:xfrm>
            <a:off x="19343413"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subtitled columns">
  <p:cSld name="Title and 2 subtitled columns">
    <p:spTree>
      <p:nvGrpSpPr>
        <p:cNvPr id="40" name="Shape 40"/>
        <p:cNvGrpSpPr/>
        <p:nvPr/>
      </p:nvGrpSpPr>
      <p:grpSpPr>
        <a:xfrm>
          <a:off x="0" y="0"/>
          <a:ext cx="0" cy="0"/>
          <a:chOff x="0" y="0"/>
          <a:chExt cx="0" cy="0"/>
        </a:xfrm>
      </p:grpSpPr>
      <p:sp>
        <p:nvSpPr>
          <p:cNvPr id="41" name="Google Shape;41;p7"/>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42" name="Google Shape;42;p7"/>
          <p:cNvSpPr txBox="1"/>
          <p:nvPr>
            <p:ph idx="1" type="body"/>
          </p:nvPr>
        </p:nvSpPr>
        <p:spPr>
          <a:xfrm>
            <a:off x="831200" y="4257676"/>
            <a:ext cx="10666500" cy="79257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43" name="Google Shape;43;p7"/>
          <p:cNvSpPr txBox="1"/>
          <p:nvPr>
            <p:ph idx="2" type="body"/>
          </p:nvPr>
        </p:nvSpPr>
        <p:spPr>
          <a:xfrm>
            <a:off x="12886400" y="4257672"/>
            <a:ext cx="10666500" cy="79257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44" name="Google Shape;44;p7"/>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45" name="Google Shape;45;p7"/>
          <p:cNvSpPr txBox="1"/>
          <p:nvPr/>
        </p:nvSpPr>
        <p:spPr>
          <a:xfrm>
            <a:off x="12844022" y="2163226"/>
            <a:ext cx="10480800" cy="5466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00000"/>
              </a:lnSpc>
              <a:spcBef>
                <a:spcPts val="0"/>
              </a:spcBef>
              <a:spcAft>
                <a:spcPts val="0"/>
              </a:spcAft>
              <a:buClr>
                <a:schemeClr val="accent5"/>
              </a:buClr>
              <a:buSzPts val="2400"/>
              <a:buFont typeface="Century Gothic"/>
              <a:buNone/>
            </a:pPr>
            <a:r>
              <a:t/>
            </a:r>
            <a:endParaRPr b="1" i="0" sz="3600" u="none" cap="none" strike="noStrike">
              <a:solidFill>
                <a:schemeClr val="accent5"/>
              </a:solidFill>
              <a:latin typeface="Century Gothic"/>
              <a:ea typeface="Century Gothic"/>
              <a:cs typeface="Century Gothic"/>
              <a:sym typeface="Century Gothic"/>
            </a:endParaRPr>
          </a:p>
        </p:txBody>
      </p:sp>
      <p:sp>
        <p:nvSpPr>
          <p:cNvPr id="46" name="Google Shape;46;p7"/>
          <p:cNvSpPr txBox="1"/>
          <p:nvPr>
            <p:ph idx="3" type="body"/>
          </p:nvPr>
        </p:nvSpPr>
        <p:spPr>
          <a:xfrm>
            <a:off x="12844138" y="3009300"/>
            <a:ext cx="10708800" cy="776100"/>
          </a:xfrm>
          <a:prstGeom prst="rect">
            <a:avLst/>
          </a:prstGeom>
          <a:noFill/>
          <a:ln>
            <a:noFill/>
          </a:ln>
        </p:spPr>
        <p:txBody>
          <a:bodyPr anchorCtr="0" anchor="ctr" bIns="182850" lIns="182850" spcFirstLastPara="1" rIns="182850" wrap="square" tIns="182850">
            <a:normAutofit/>
          </a:bodyPr>
          <a:lstStyle>
            <a:lvl1pPr indent="-228600" lvl="0" marL="457200" algn="ctr">
              <a:lnSpc>
                <a:spcPct val="115000"/>
              </a:lnSpc>
              <a:spcBef>
                <a:spcPts val="0"/>
              </a:spcBef>
              <a:spcAft>
                <a:spcPts val="0"/>
              </a:spcAft>
              <a:buSzPts val="3600"/>
              <a:buNone/>
              <a:defRPr b="1">
                <a:solidFill>
                  <a:schemeClr val="accent2"/>
                </a:solidFill>
              </a:defRPr>
            </a:lvl1pPr>
            <a:lvl2pPr indent="-228600" lvl="1" marL="914400" algn="l">
              <a:lnSpc>
                <a:spcPct val="115000"/>
              </a:lnSpc>
              <a:spcBef>
                <a:spcPts val="0"/>
              </a:spcBef>
              <a:spcAft>
                <a:spcPts val="0"/>
              </a:spcAft>
              <a:buSzPts val="2800"/>
              <a:buNone/>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47" name="Google Shape;47;p7"/>
          <p:cNvSpPr txBox="1"/>
          <p:nvPr/>
        </p:nvSpPr>
        <p:spPr>
          <a:xfrm>
            <a:off x="831198" y="2709706"/>
            <a:ext cx="10480800" cy="5466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00000"/>
              </a:lnSpc>
              <a:spcBef>
                <a:spcPts val="0"/>
              </a:spcBef>
              <a:spcAft>
                <a:spcPts val="0"/>
              </a:spcAft>
              <a:buClr>
                <a:schemeClr val="accent5"/>
              </a:buClr>
              <a:buSzPts val="2400"/>
              <a:buFont typeface="Century Gothic"/>
              <a:buNone/>
            </a:pPr>
            <a:r>
              <a:t/>
            </a:r>
            <a:endParaRPr b="1" i="0" sz="3600" u="none" cap="none" strike="noStrike">
              <a:solidFill>
                <a:schemeClr val="accent5"/>
              </a:solidFill>
              <a:latin typeface="Century Gothic"/>
              <a:ea typeface="Century Gothic"/>
              <a:cs typeface="Century Gothic"/>
              <a:sym typeface="Century Gothic"/>
            </a:endParaRPr>
          </a:p>
        </p:txBody>
      </p:sp>
      <p:sp>
        <p:nvSpPr>
          <p:cNvPr id="48" name="Google Shape;48;p7"/>
          <p:cNvSpPr txBox="1"/>
          <p:nvPr>
            <p:ph idx="4" type="body"/>
          </p:nvPr>
        </p:nvSpPr>
        <p:spPr>
          <a:xfrm>
            <a:off x="831206" y="3036510"/>
            <a:ext cx="10708800" cy="776100"/>
          </a:xfrm>
          <a:prstGeom prst="rect">
            <a:avLst/>
          </a:prstGeom>
          <a:noFill/>
          <a:ln>
            <a:noFill/>
          </a:ln>
        </p:spPr>
        <p:txBody>
          <a:bodyPr anchorCtr="0" anchor="ctr" bIns="182850" lIns="182850" spcFirstLastPara="1" rIns="182850" wrap="square" tIns="182850">
            <a:normAutofit/>
          </a:bodyPr>
          <a:lstStyle>
            <a:lvl1pPr indent="-228600" lvl="0" marL="457200" algn="ctr">
              <a:lnSpc>
                <a:spcPct val="115000"/>
              </a:lnSpc>
              <a:spcBef>
                <a:spcPts val="0"/>
              </a:spcBef>
              <a:spcAft>
                <a:spcPts val="0"/>
              </a:spcAft>
              <a:buSzPts val="3600"/>
              <a:buNone/>
              <a:defRPr b="1">
                <a:solidFill>
                  <a:schemeClr val="accent2"/>
                </a:solidFill>
              </a:defRPr>
            </a:lvl1pPr>
            <a:lvl2pPr indent="-228600" lvl="1" marL="914400" algn="l">
              <a:lnSpc>
                <a:spcPct val="115000"/>
              </a:lnSpc>
              <a:spcBef>
                <a:spcPts val="0"/>
              </a:spcBef>
              <a:spcAft>
                <a:spcPts val="0"/>
              </a:spcAft>
              <a:buSzPts val="2800"/>
              <a:buNone/>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of day">
  <p:cSld name="End of day">
    <p:bg>
      <p:bgPr>
        <a:solidFill>
          <a:schemeClr val="dk1"/>
        </a:solidFill>
      </p:bgPr>
    </p:bg>
    <p:spTree>
      <p:nvGrpSpPr>
        <p:cNvPr id="49" name="Shape 49"/>
        <p:cNvGrpSpPr/>
        <p:nvPr/>
      </p:nvGrpSpPr>
      <p:grpSpPr>
        <a:xfrm>
          <a:off x="0" y="0"/>
          <a:ext cx="0" cy="0"/>
          <a:chOff x="0" y="0"/>
          <a:chExt cx="0" cy="0"/>
        </a:xfrm>
      </p:grpSpPr>
      <p:sp>
        <p:nvSpPr>
          <p:cNvPr id="50" name="Google Shape;50;p8"/>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51" name="Google Shape;51;p8"/>
          <p:cNvPicPr preferRelativeResize="0"/>
          <p:nvPr/>
        </p:nvPicPr>
        <p:blipFill rotWithShape="1">
          <a:blip r:embed="rId2">
            <a:alphaModFix/>
          </a:blip>
          <a:srcRect b="0" l="0" r="0" t="0"/>
          <a:stretch/>
        </p:blipFill>
        <p:spPr>
          <a:xfrm>
            <a:off x="1117946" y="6446540"/>
            <a:ext cx="285800" cy="788400"/>
          </a:xfrm>
          <a:prstGeom prst="rect">
            <a:avLst/>
          </a:prstGeom>
          <a:noFill/>
          <a:ln>
            <a:noFill/>
          </a:ln>
        </p:spPr>
      </p:pic>
      <p:sp>
        <p:nvSpPr>
          <p:cNvPr id="52" name="Google Shape;52;p8"/>
          <p:cNvSpPr/>
          <p:nvPr/>
        </p:nvSpPr>
        <p:spPr>
          <a:xfrm>
            <a:off x="16649334" y="-1554800"/>
            <a:ext cx="19506300" cy="195063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53" name="Google Shape;53;p8"/>
          <p:cNvSpPr txBox="1"/>
          <p:nvPr>
            <p:ph type="title"/>
          </p:nvPr>
        </p:nvSpPr>
        <p:spPr>
          <a:xfrm>
            <a:off x="1819152" y="5855656"/>
            <a:ext cx="17075100" cy="15501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Clr>
                <a:schemeClr val="lt1"/>
              </a:buClr>
              <a:buSzPts val="5600"/>
              <a:buNone/>
              <a:defRPr sz="9600">
                <a:solidFill>
                  <a:schemeClr val="lt1"/>
                </a:solidFill>
              </a:defRPr>
            </a:lvl1pPr>
            <a:lvl2pPr lvl="1" algn="l">
              <a:lnSpc>
                <a:spcPct val="100000"/>
              </a:lnSpc>
              <a:spcBef>
                <a:spcPts val="0"/>
              </a:spcBef>
              <a:spcAft>
                <a:spcPts val="0"/>
              </a:spcAft>
              <a:buClr>
                <a:schemeClr val="lt1"/>
              </a:buClr>
              <a:buSzPts val="5600"/>
              <a:buNone/>
              <a:defRPr>
                <a:solidFill>
                  <a:schemeClr val="lt1"/>
                </a:solidFill>
              </a:defRPr>
            </a:lvl2pPr>
            <a:lvl3pPr lvl="2" algn="l">
              <a:lnSpc>
                <a:spcPct val="100000"/>
              </a:lnSpc>
              <a:spcBef>
                <a:spcPts val="0"/>
              </a:spcBef>
              <a:spcAft>
                <a:spcPts val="0"/>
              </a:spcAft>
              <a:buClr>
                <a:schemeClr val="lt1"/>
              </a:buClr>
              <a:buSzPts val="5600"/>
              <a:buNone/>
              <a:defRPr>
                <a:solidFill>
                  <a:schemeClr val="lt1"/>
                </a:solidFill>
              </a:defRPr>
            </a:lvl3pPr>
            <a:lvl4pPr lvl="3" algn="l">
              <a:lnSpc>
                <a:spcPct val="100000"/>
              </a:lnSpc>
              <a:spcBef>
                <a:spcPts val="0"/>
              </a:spcBef>
              <a:spcAft>
                <a:spcPts val="0"/>
              </a:spcAft>
              <a:buClr>
                <a:schemeClr val="lt1"/>
              </a:buClr>
              <a:buSzPts val="5600"/>
              <a:buNone/>
              <a:defRPr>
                <a:solidFill>
                  <a:schemeClr val="lt1"/>
                </a:solidFill>
              </a:defRPr>
            </a:lvl4pPr>
            <a:lvl5pPr lvl="4" algn="l">
              <a:lnSpc>
                <a:spcPct val="100000"/>
              </a:lnSpc>
              <a:spcBef>
                <a:spcPts val="0"/>
              </a:spcBef>
              <a:spcAft>
                <a:spcPts val="0"/>
              </a:spcAft>
              <a:buClr>
                <a:schemeClr val="lt1"/>
              </a:buClr>
              <a:buSzPts val="5600"/>
              <a:buNone/>
              <a:defRPr>
                <a:solidFill>
                  <a:schemeClr val="lt1"/>
                </a:solidFill>
              </a:defRPr>
            </a:lvl5pPr>
            <a:lvl6pPr lvl="5" algn="l">
              <a:lnSpc>
                <a:spcPct val="100000"/>
              </a:lnSpc>
              <a:spcBef>
                <a:spcPts val="0"/>
              </a:spcBef>
              <a:spcAft>
                <a:spcPts val="0"/>
              </a:spcAft>
              <a:buClr>
                <a:schemeClr val="lt1"/>
              </a:buClr>
              <a:buSzPts val="5600"/>
              <a:buNone/>
              <a:defRPr>
                <a:solidFill>
                  <a:schemeClr val="lt1"/>
                </a:solidFill>
              </a:defRPr>
            </a:lvl6pPr>
            <a:lvl7pPr lvl="6" algn="l">
              <a:lnSpc>
                <a:spcPct val="100000"/>
              </a:lnSpc>
              <a:spcBef>
                <a:spcPts val="0"/>
              </a:spcBef>
              <a:spcAft>
                <a:spcPts val="0"/>
              </a:spcAft>
              <a:buClr>
                <a:schemeClr val="lt1"/>
              </a:buClr>
              <a:buSzPts val="5600"/>
              <a:buNone/>
              <a:defRPr>
                <a:solidFill>
                  <a:schemeClr val="lt1"/>
                </a:solidFill>
              </a:defRPr>
            </a:lvl7pPr>
            <a:lvl8pPr lvl="7" algn="l">
              <a:lnSpc>
                <a:spcPct val="100000"/>
              </a:lnSpc>
              <a:spcBef>
                <a:spcPts val="0"/>
              </a:spcBef>
              <a:spcAft>
                <a:spcPts val="0"/>
              </a:spcAft>
              <a:buClr>
                <a:schemeClr val="lt1"/>
              </a:buClr>
              <a:buSzPts val="5600"/>
              <a:buNone/>
              <a:defRPr>
                <a:solidFill>
                  <a:schemeClr val="lt1"/>
                </a:solidFill>
              </a:defRPr>
            </a:lvl8pPr>
            <a:lvl9pPr lvl="8" algn="l">
              <a:lnSpc>
                <a:spcPct val="100000"/>
              </a:lnSpc>
              <a:spcBef>
                <a:spcPts val="0"/>
              </a:spcBef>
              <a:spcAft>
                <a:spcPts val="0"/>
              </a:spcAft>
              <a:buClr>
                <a:schemeClr val="lt1"/>
              </a:buClr>
              <a:buSzPts val="5600"/>
              <a:buNone/>
              <a:defRPr>
                <a:solidFill>
                  <a:schemeClr val="lt1"/>
                </a:solidFill>
              </a:defRPr>
            </a:lvl9pPr>
          </a:lstStyle>
          <a:p/>
        </p:txBody>
      </p:sp>
      <p:sp>
        <p:nvSpPr>
          <p:cNvPr id="54" name="Google Shape;54;p8"/>
          <p:cNvSpPr txBox="1"/>
          <p:nvPr>
            <p:ph idx="1" type="subTitle"/>
          </p:nvPr>
        </p:nvSpPr>
        <p:spPr>
          <a:xfrm>
            <a:off x="1819152" y="7887640"/>
            <a:ext cx="8774400" cy="13110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Clr>
                <a:srgbClr val="FFFFFF"/>
              </a:buClr>
              <a:buSzPts val="2800"/>
              <a:buNone/>
              <a:defRPr b="1" sz="5600">
                <a:solidFill>
                  <a:srgbClr val="FFFFFF"/>
                </a:solidFill>
              </a:defRPr>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pic>
        <p:nvPicPr>
          <p:cNvPr id="55" name="Google Shape;55;p8"/>
          <p:cNvPicPr preferRelativeResize="0"/>
          <p:nvPr/>
        </p:nvPicPr>
        <p:blipFill rotWithShape="1">
          <a:blip r:embed="rId3">
            <a:alphaModFix/>
          </a:blip>
          <a:srcRect b="0" l="0" r="0" t="0"/>
          <a:stretch/>
        </p:blipFill>
        <p:spPr>
          <a:xfrm>
            <a:off x="14027250" y="2091800"/>
            <a:ext cx="12143839" cy="1104804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oom sound check">
  <p:cSld name="Zoom sound check">
    <p:spTree>
      <p:nvGrpSpPr>
        <p:cNvPr id="56" name="Shape 56"/>
        <p:cNvGrpSpPr/>
        <p:nvPr/>
      </p:nvGrpSpPr>
      <p:grpSpPr>
        <a:xfrm>
          <a:off x="0" y="0"/>
          <a:ext cx="0" cy="0"/>
          <a:chOff x="0" y="0"/>
          <a:chExt cx="0" cy="0"/>
        </a:xfrm>
      </p:grpSpPr>
      <p:pic>
        <p:nvPicPr>
          <p:cNvPr descr="Icon&#10;&#10;Description automatically generated" id="57" name="Google Shape;57;p9"/>
          <p:cNvPicPr preferRelativeResize="0"/>
          <p:nvPr/>
        </p:nvPicPr>
        <p:blipFill rotWithShape="1">
          <a:blip r:embed="rId2">
            <a:alphaModFix/>
          </a:blip>
          <a:srcRect b="0" l="0" r="0" t="0"/>
          <a:stretch/>
        </p:blipFill>
        <p:spPr>
          <a:xfrm>
            <a:off x="11494784" y="1880546"/>
            <a:ext cx="10903155" cy="10903155"/>
          </a:xfrm>
          <a:prstGeom prst="rect">
            <a:avLst/>
          </a:prstGeom>
          <a:noFill/>
          <a:ln>
            <a:noFill/>
          </a:ln>
        </p:spPr>
      </p:pic>
      <p:sp>
        <p:nvSpPr>
          <p:cNvPr id="58" name="Google Shape;58;p9"/>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59" name="Google Shape;59;p9"/>
          <p:cNvSpPr/>
          <p:nvPr/>
        </p:nvSpPr>
        <p:spPr>
          <a:xfrm>
            <a:off x="11495200" y="-7550286"/>
            <a:ext cx="11097600" cy="100038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60" name="Google Shape;60;p9"/>
          <p:cNvSpPr/>
          <p:nvPr/>
        </p:nvSpPr>
        <p:spPr>
          <a:xfrm>
            <a:off x="11495200" y="12191102"/>
            <a:ext cx="11097600" cy="10003800"/>
          </a:xfrm>
          <a:prstGeom prst="ellipse">
            <a:avLst/>
          </a:prstGeom>
          <a:noFill/>
          <a:ln cap="flat" cmpd="sng" w="9525">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61" name="Google Shape;61;p9"/>
          <p:cNvSpPr txBox="1"/>
          <p:nvPr/>
        </p:nvSpPr>
        <p:spPr>
          <a:xfrm>
            <a:off x="831200" y="5308058"/>
            <a:ext cx="10161600" cy="38550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15000"/>
              </a:lnSpc>
              <a:spcBef>
                <a:spcPts val="0"/>
              </a:spcBef>
              <a:spcAft>
                <a:spcPts val="0"/>
              </a:spcAft>
              <a:buClr>
                <a:schemeClr val="dk2"/>
              </a:buClr>
              <a:buSzPts val="4000"/>
              <a:buFont typeface="Arial"/>
              <a:buChar char="•"/>
            </a:pPr>
            <a:r>
              <a:rPr b="0" i="0" lang="en-US" sz="4000" u="none" cap="none" strike="noStrike">
                <a:solidFill>
                  <a:srgbClr val="000000"/>
                </a:solidFill>
                <a:latin typeface="Century Gothic"/>
                <a:ea typeface="Century Gothic"/>
                <a:cs typeface="Century Gothic"/>
                <a:sym typeface="Century Gothic"/>
              </a:rPr>
              <a:t>From the toolbar (probably on the bottom of your screen), select the button marked “Reactions.” The window that appears will have a “Raise Your Hand” option.</a:t>
            </a:r>
            <a:endParaRPr b="0" i="0" sz="2800" u="none" cap="none" strike="noStrike">
              <a:solidFill>
                <a:srgbClr val="000000"/>
              </a:solidFill>
              <a:latin typeface="Arial"/>
              <a:ea typeface="Arial"/>
              <a:cs typeface="Arial"/>
              <a:sym typeface="Arial"/>
            </a:endParaRPr>
          </a:p>
          <a:p>
            <a:pPr indent="-457200" lvl="0" marL="914400" marR="0" rtl="0" algn="l">
              <a:lnSpc>
                <a:spcPct val="115000"/>
              </a:lnSpc>
              <a:spcBef>
                <a:spcPts val="0"/>
              </a:spcBef>
              <a:spcAft>
                <a:spcPts val="0"/>
              </a:spcAft>
              <a:buClr>
                <a:schemeClr val="dk2"/>
              </a:buClr>
              <a:buSzPts val="3600"/>
              <a:buFont typeface="Century Gothic"/>
              <a:buNone/>
            </a:pPr>
            <a:r>
              <a:t/>
            </a:r>
            <a:endParaRPr b="0" i="0" sz="4000" u="none" cap="none" strike="noStrike">
              <a:solidFill>
                <a:schemeClr val="dk2"/>
              </a:solidFill>
              <a:latin typeface="Century Gothic"/>
              <a:ea typeface="Century Gothic"/>
              <a:cs typeface="Century Gothic"/>
              <a:sym typeface="Century Gothic"/>
            </a:endParaRPr>
          </a:p>
        </p:txBody>
      </p:sp>
      <p:sp>
        <p:nvSpPr>
          <p:cNvPr id="62" name="Google Shape;62;p9"/>
          <p:cNvSpPr/>
          <p:nvPr/>
        </p:nvSpPr>
        <p:spPr>
          <a:xfrm>
            <a:off x="831200" y="2667832"/>
            <a:ext cx="8574000" cy="2424300"/>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Clr>
                <a:schemeClr val="accent5"/>
              </a:buClr>
              <a:buSzPts val="2400"/>
              <a:buFont typeface="Century Gothic"/>
              <a:buNone/>
            </a:pPr>
            <a:r>
              <a:rPr b="1" i="0" lang="en-US" sz="5600" u="none" cap="none" strike="noStrike">
                <a:solidFill>
                  <a:schemeClr val="accent5"/>
                </a:solidFill>
                <a:latin typeface="Century Gothic"/>
                <a:ea typeface="Century Gothic"/>
                <a:cs typeface="Century Gothic"/>
                <a:sym typeface="Century Gothic"/>
              </a:rPr>
              <a:t>Raise your hand if you can hear me OK.</a:t>
            </a:r>
            <a:endParaRPr b="0" i="0" sz="2800" u="none" cap="none" strike="noStrike">
              <a:solidFill>
                <a:srgbClr val="000000"/>
              </a:solidFill>
              <a:latin typeface="Arial"/>
              <a:ea typeface="Arial"/>
              <a:cs typeface="Arial"/>
              <a:sym typeface="Arial"/>
            </a:endParaRPr>
          </a:p>
        </p:txBody>
      </p:sp>
      <p:sp>
        <p:nvSpPr>
          <p:cNvPr id="63" name="Google Shape;63;p9"/>
          <p:cNvSpPr txBox="1"/>
          <p:nvPr/>
        </p:nvSpPr>
        <p:spPr>
          <a:xfrm>
            <a:off x="831200" y="1068660"/>
            <a:ext cx="92103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Sound check</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oom chat box">
  <p:cSld name="Zoom chat box">
    <p:spTree>
      <p:nvGrpSpPr>
        <p:cNvPr id="64" name="Shape 64"/>
        <p:cNvGrpSpPr/>
        <p:nvPr/>
      </p:nvGrpSpPr>
      <p:grpSpPr>
        <a:xfrm>
          <a:off x="0" y="0"/>
          <a:ext cx="0" cy="0"/>
          <a:chOff x="0" y="0"/>
          <a:chExt cx="0" cy="0"/>
        </a:xfrm>
      </p:grpSpPr>
      <p:pic>
        <p:nvPicPr>
          <p:cNvPr descr="Icon&#10;&#10;Description automatically generated" id="65" name="Google Shape;65;p10"/>
          <p:cNvPicPr preferRelativeResize="0"/>
          <p:nvPr/>
        </p:nvPicPr>
        <p:blipFill rotWithShape="1">
          <a:blip r:embed="rId2">
            <a:alphaModFix/>
          </a:blip>
          <a:srcRect b="0" l="0" r="0" t="0"/>
          <a:stretch/>
        </p:blipFill>
        <p:spPr>
          <a:xfrm>
            <a:off x="11586724" y="1928744"/>
            <a:ext cx="10719278" cy="10719278"/>
          </a:xfrm>
          <a:prstGeom prst="rect">
            <a:avLst/>
          </a:prstGeom>
          <a:noFill/>
          <a:ln>
            <a:noFill/>
          </a:ln>
        </p:spPr>
      </p:pic>
      <p:sp>
        <p:nvSpPr>
          <p:cNvPr id="66" name="Google Shape;66;p10"/>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67" name="Google Shape;67;p10"/>
          <p:cNvSpPr/>
          <p:nvPr/>
        </p:nvSpPr>
        <p:spPr>
          <a:xfrm>
            <a:off x="11495200" y="-7550286"/>
            <a:ext cx="11097600" cy="100038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68" name="Google Shape;68;p10"/>
          <p:cNvSpPr/>
          <p:nvPr/>
        </p:nvSpPr>
        <p:spPr>
          <a:xfrm>
            <a:off x="11495200" y="12191102"/>
            <a:ext cx="11097600" cy="10003800"/>
          </a:xfrm>
          <a:prstGeom prst="ellipse">
            <a:avLst/>
          </a:prstGeom>
          <a:noFill/>
          <a:ln cap="flat" cmpd="sng" w="9525">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69" name="Google Shape;69;p10"/>
          <p:cNvSpPr txBox="1"/>
          <p:nvPr/>
        </p:nvSpPr>
        <p:spPr>
          <a:xfrm>
            <a:off x="831200" y="5308058"/>
            <a:ext cx="10161600" cy="38550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15000"/>
              </a:lnSpc>
              <a:spcBef>
                <a:spcPts val="0"/>
              </a:spcBef>
              <a:spcAft>
                <a:spcPts val="0"/>
              </a:spcAft>
              <a:buClr>
                <a:schemeClr val="dk2"/>
              </a:buClr>
              <a:buSzPts val="4000"/>
              <a:buFont typeface="Arial"/>
              <a:buChar char="•"/>
            </a:pPr>
            <a:r>
              <a:rPr b="1" i="0" lang="en-US" sz="4000" u="none" cap="none" strike="noStrike">
                <a:solidFill>
                  <a:srgbClr val="000000"/>
                </a:solidFill>
                <a:latin typeface="Century Gothic"/>
                <a:ea typeface="Century Gothic"/>
                <a:cs typeface="Century Gothic"/>
                <a:sym typeface="Century Gothic"/>
              </a:rPr>
              <a:t>Zoom Client / Browser: </a:t>
            </a:r>
            <a:r>
              <a:rPr b="0" i="0" lang="en-US" sz="4000" u="none" cap="none" strike="noStrike">
                <a:solidFill>
                  <a:srgbClr val="000000"/>
                </a:solidFill>
                <a:latin typeface="Century Gothic"/>
                <a:ea typeface="Century Gothic"/>
                <a:cs typeface="Century Gothic"/>
                <a:sym typeface="Century Gothic"/>
              </a:rPr>
              <a:t>From the toolbar (probably on the bottom of your screen), select the button marked “Chat.” The chat box should appear.</a:t>
            </a:r>
            <a:endParaRPr b="0" i="0" sz="2800" u="none" cap="none" strike="noStrike">
              <a:solidFill>
                <a:srgbClr val="000000"/>
              </a:solidFill>
              <a:latin typeface="Arial"/>
              <a:ea typeface="Arial"/>
              <a:cs typeface="Arial"/>
              <a:sym typeface="Arial"/>
            </a:endParaRPr>
          </a:p>
          <a:p>
            <a:pPr indent="-685800" lvl="0" marL="914400" marR="0" rtl="0" algn="l">
              <a:lnSpc>
                <a:spcPct val="115000"/>
              </a:lnSpc>
              <a:spcBef>
                <a:spcPts val="0"/>
              </a:spcBef>
              <a:spcAft>
                <a:spcPts val="0"/>
              </a:spcAft>
              <a:buClr>
                <a:schemeClr val="dk2"/>
              </a:buClr>
              <a:buSzPts val="4000"/>
              <a:buFont typeface="Arial"/>
              <a:buChar char="•"/>
            </a:pPr>
            <a:r>
              <a:rPr b="1" i="0" lang="en-US" sz="4000" u="none" cap="none" strike="noStrike">
                <a:solidFill>
                  <a:schemeClr val="dk1"/>
                </a:solidFill>
                <a:latin typeface="Century Gothic"/>
                <a:ea typeface="Century Gothic"/>
                <a:cs typeface="Century Gothic"/>
                <a:sym typeface="Century Gothic"/>
              </a:rPr>
              <a:t>Mobile Devices: </a:t>
            </a:r>
            <a:r>
              <a:rPr b="0" i="0" lang="en-US" sz="4000" u="none" cap="none" strike="noStrike">
                <a:solidFill>
                  <a:schemeClr val="dk1"/>
                </a:solidFill>
                <a:latin typeface="Century Gothic"/>
                <a:ea typeface="Century Gothic"/>
                <a:cs typeface="Century Gothic"/>
                <a:sym typeface="Century Gothic"/>
              </a:rPr>
              <a:t>The “Chat” button may be hiding under the “More” menu.</a:t>
            </a:r>
            <a:endParaRPr b="0" i="0" sz="2800" u="none" cap="none" strike="noStrike">
              <a:solidFill>
                <a:srgbClr val="000000"/>
              </a:solidFill>
              <a:latin typeface="Arial"/>
              <a:ea typeface="Arial"/>
              <a:cs typeface="Arial"/>
              <a:sym typeface="Arial"/>
            </a:endParaRPr>
          </a:p>
          <a:p>
            <a:pPr indent="-457200" lvl="0" marL="914400" marR="0" rtl="0" algn="l">
              <a:lnSpc>
                <a:spcPct val="115000"/>
              </a:lnSpc>
              <a:spcBef>
                <a:spcPts val="0"/>
              </a:spcBef>
              <a:spcAft>
                <a:spcPts val="0"/>
              </a:spcAft>
              <a:buClr>
                <a:schemeClr val="dk2"/>
              </a:buClr>
              <a:buSzPts val="3600"/>
              <a:buFont typeface="Century Gothic"/>
              <a:buNone/>
            </a:pPr>
            <a:r>
              <a:t/>
            </a:r>
            <a:endParaRPr b="0" i="0" sz="4000" u="none" cap="none" strike="noStrike">
              <a:solidFill>
                <a:schemeClr val="dk2"/>
              </a:solidFill>
              <a:latin typeface="Century Gothic"/>
              <a:ea typeface="Century Gothic"/>
              <a:cs typeface="Century Gothic"/>
              <a:sym typeface="Century Gothic"/>
            </a:endParaRPr>
          </a:p>
        </p:txBody>
      </p:sp>
      <p:sp>
        <p:nvSpPr>
          <p:cNvPr id="70" name="Google Shape;70;p10"/>
          <p:cNvSpPr txBox="1"/>
          <p:nvPr>
            <p:ph idx="1" type="subTitle"/>
          </p:nvPr>
        </p:nvSpPr>
        <p:spPr>
          <a:xfrm>
            <a:off x="831200" y="2767198"/>
            <a:ext cx="9076500" cy="22962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Clr>
                <a:schemeClr val="accent5"/>
              </a:buClr>
              <a:buSzPts val="2400"/>
              <a:buNone/>
              <a:defRPr b="1" i="0" sz="5600" u="none" cap="none" strike="noStrike">
                <a:solidFill>
                  <a:schemeClr val="accent5"/>
                </a:solidFill>
                <a:latin typeface="Century Gothic"/>
                <a:ea typeface="Century Gothic"/>
                <a:cs typeface="Century Gothic"/>
                <a:sym typeface="Century Gothic"/>
              </a:defRPr>
            </a:lvl1pPr>
            <a:lvl2pPr lvl="1" algn="l">
              <a:lnSpc>
                <a:spcPct val="100000"/>
              </a:lnSpc>
              <a:spcBef>
                <a:spcPts val="0"/>
              </a:spcBef>
              <a:spcAft>
                <a:spcPts val="0"/>
              </a:spcAft>
              <a:buClr>
                <a:schemeClr val="accent5"/>
              </a:buClr>
              <a:buSzPts val="2400"/>
              <a:buNone/>
              <a:defRPr b="1" sz="2900">
                <a:solidFill>
                  <a:schemeClr val="accent5"/>
                </a:solidFill>
              </a:defRPr>
            </a:lvl2pPr>
            <a:lvl3pPr lvl="2" algn="l">
              <a:lnSpc>
                <a:spcPct val="100000"/>
              </a:lnSpc>
              <a:spcBef>
                <a:spcPts val="0"/>
              </a:spcBef>
              <a:spcAft>
                <a:spcPts val="0"/>
              </a:spcAft>
              <a:buClr>
                <a:schemeClr val="accent5"/>
              </a:buClr>
              <a:buSzPts val="2400"/>
              <a:buNone/>
              <a:defRPr b="1" sz="2900">
                <a:solidFill>
                  <a:schemeClr val="accent5"/>
                </a:solidFill>
              </a:defRPr>
            </a:lvl3pPr>
            <a:lvl4pPr lvl="3" algn="l">
              <a:lnSpc>
                <a:spcPct val="100000"/>
              </a:lnSpc>
              <a:spcBef>
                <a:spcPts val="0"/>
              </a:spcBef>
              <a:spcAft>
                <a:spcPts val="0"/>
              </a:spcAft>
              <a:buClr>
                <a:schemeClr val="accent5"/>
              </a:buClr>
              <a:buSzPts val="2400"/>
              <a:buNone/>
              <a:defRPr b="1" sz="2900">
                <a:solidFill>
                  <a:schemeClr val="accent5"/>
                </a:solidFill>
              </a:defRPr>
            </a:lvl4pPr>
            <a:lvl5pPr lvl="4" algn="l">
              <a:lnSpc>
                <a:spcPct val="100000"/>
              </a:lnSpc>
              <a:spcBef>
                <a:spcPts val="0"/>
              </a:spcBef>
              <a:spcAft>
                <a:spcPts val="0"/>
              </a:spcAft>
              <a:buClr>
                <a:schemeClr val="accent5"/>
              </a:buClr>
              <a:buSzPts val="2400"/>
              <a:buNone/>
              <a:defRPr b="1" sz="2900">
                <a:solidFill>
                  <a:schemeClr val="accent5"/>
                </a:solidFill>
              </a:defRPr>
            </a:lvl5pPr>
            <a:lvl6pPr lvl="5" algn="l">
              <a:lnSpc>
                <a:spcPct val="100000"/>
              </a:lnSpc>
              <a:spcBef>
                <a:spcPts val="0"/>
              </a:spcBef>
              <a:spcAft>
                <a:spcPts val="0"/>
              </a:spcAft>
              <a:buClr>
                <a:schemeClr val="accent5"/>
              </a:buClr>
              <a:buSzPts val="2400"/>
              <a:buNone/>
              <a:defRPr b="1" sz="2900">
                <a:solidFill>
                  <a:schemeClr val="accent5"/>
                </a:solidFill>
              </a:defRPr>
            </a:lvl6pPr>
            <a:lvl7pPr lvl="6" algn="l">
              <a:lnSpc>
                <a:spcPct val="100000"/>
              </a:lnSpc>
              <a:spcBef>
                <a:spcPts val="0"/>
              </a:spcBef>
              <a:spcAft>
                <a:spcPts val="0"/>
              </a:spcAft>
              <a:buClr>
                <a:schemeClr val="accent5"/>
              </a:buClr>
              <a:buSzPts val="2400"/>
              <a:buNone/>
              <a:defRPr b="1" sz="2900">
                <a:solidFill>
                  <a:schemeClr val="accent5"/>
                </a:solidFill>
              </a:defRPr>
            </a:lvl7pPr>
            <a:lvl8pPr lvl="7" algn="l">
              <a:lnSpc>
                <a:spcPct val="100000"/>
              </a:lnSpc>
              <a:spcBef>
                <a:spcPts val="0"/>
              </a:spcBef>
              <a:spcAft>
                <a:spcPts val="0"/>
              </a:spcAft>
              <a:buClr>
                <a:schemeClr val="accent5"/>
              </a:buClr>
              <a:buSzPts val="2400"/>
              <a:buNone/>
              <a:defRPr b="1" sz="2900">
                <a:solidFill>
                  <a:schemeClr val="accent5"/>
                </a:solidFill>
              </a:defRPr>
            </a:lvl8pPr>
            <a:lvl9pPr lvl="8" algn="l">
              <a:lnSpc>
                <a:spcPct val="100000"/>
              </a:lnSpc>
              <a:spcBef>
                <a:spcPts val="0"/>
              </a:spcBef>
              <a:spcAft>
                <a:spcPts val="0"/>
              </a:spcAft>
              <a:buClr>
                <a:schemeClr val="accent5"/>
              </a:buClr>
              <a:buSzPts val="2400"/>
              <a:buNone/>
              <a:defRPr b="1" sz="2900">
                <a:solidFill>
                  <a:schemeClr val="accent5"/>
                </a:solidFill>
              </a:defRPr>
            </a:lvl9pPr>
          </a:lstStyle>
          <a:p/>
        </p:txBody>
      </p:sp>
      <p:sp>
        <p:nvSpPr>
          <p:cNvPr id="71" name="Google Shape;71;p10"/>
          <p:cNvSpPr txBox="1"/>
          <p:nvPr/>
        </p:nvSpPr>
        <p:spPr>
          <a:xfrm>
            <a:off x="831200" y="1068660"/>
            <a:ext cx="117537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Finding the chat box</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theme" Target="../theme/theme2.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1200" y="1490452"/>
            <a:ext cx="22721700" cy="1527000"/>
          </a:xfrm>
          <a:prstGeom prst="rect">
            <a:avLst/>
          </a:prstGeom>
          <a:noFill/>
          <a:ln>
            <a:noFill/>
          </a:ln>
        </p:spPr>
        <p:txBody>
          <a:bodyPr anchorCtr="0" anchor="t" bIns="182850" lIns="182850" spcFirstLastPara="1" rIns="182850" wrap="square" tIns="182850">
            <a:normAutofit/>
          </a:bodyPr>
          <a:lstStyle>
            <a:lvl1pPr lvl="0" marR="0" rtl="0" algn="l">
              <a:lnSpc>
                <a:spcPct val="100000"/>
              </a:lnSpc>
              <a:spcBef>
                <a:spcPts val="0"/>
              </a:spcBef>
              <a:spcAft>
                <a:spcPts val="0"/>
              </a:spcAft>
              <a:buClr>
                <a:schemeClr val="dk1"/>
              </a:buClr>
              <a:buSzPts val="5600"/>
              <a:buFont typeface="Century Gothic"/>
              <a:buNone/>
              <a:defRPr b="1" i="0" sz="56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9pPr>
          </a:lstStyle>
          <a:p/>
        </p:txBody>
      </p:sp>
      <p:sp>
        <p:nvSpPr>
          <p:cNvPr id="11" name="Google Shape;11;p1"/>
          <p:cNvSpPr txBox="1"/>
          <p:nvPr>
            <p:ph idx="1" type="body"/>
          </p:nvPr>
        </p:nvSpPr>
        <p:spPr>
          <a:xfrm>
            <a:off x="831200" y="3073268"/>
            <a:ext cx="22721700" cy="9110100"/>
          </a:xfrm>
          <a:prstGeom prst="rect">
            <a:avLst/>
          </a:prstGeom>
          <a:noFill/>
          <a:ln>
            <a:noFill/>
          </a:ln>
        </p:spPr>
        <p:txBody>
          <a:bodyPr anchorCtr="0" anchor="t" bIns="182850" lIns="182850" spcFirstLastPara="1" rIns="182850" wrap="square" tIns="182850">
            <a:normAutofit/>
          </a:bodyPr>
          <a:lstStyle>
            <a:lvl1pPr indent="-457200" lvl="0" marL="457200" marR="0" rtl="0" algn="l">
              <a:lnSpc>
                <a:spcPct val="115000"/>
              </a:lnSpc>
              <a:spcBef>
                <a:spcPts val="0"/>
              </a:spcBef>
              <a:spcAft>
                <a:spcPts val="0"/>
              </a:spcAft>
              <a:buClr>
                <a:schemeClr val="dk2"/>
              </a:buClr>
              <a:buSzPts val="3600"/>
              <a:buFont typeface="Century Gothic"/>
              <a:buChar char="●"/>
              <a:defRPr b="0" i="0" sz="3600" u="none" cap="none" strike="noStrike">
                <a:solidFill>
                  <a:schemeClr val="dk2"/>
                </a:solidFill>
                <a:latin typeface="Century Gothic"/>
                <a:ea typeface="Century Gothic"/>
                <a:cs typeface="Century Gothic"/>
                <a:sym typeface="Century Gothic"/>
              </a:defRPr>
            </a:lvl1pPr>
            <a:lvl2pPr indent="-406400" lvl="1" marL="914400" marR="0" rtl="0" algn="l">
              <a:lnSpc>
                <a:spcPct val="115000"/>
              </a:lnSpc>
              <a:spcBef>
                <a:spcPts val="0"/>
              </a:spcBef>
              <a:spcAft>
                <a:spcPts val="0"/>
              </a:spcAft>
              <a:buClr>
                <a:schemeClr val="dk2"/>
              </a:buClr>
              <a:buSzPts val="2800"/>
              <a:buFont typeface="Century Gothic"/>
              <a:buChar char="○"/>
              <a:defRPr b="0" i="0" sz="4000" u="none" cap="none" strike="noStrike">
                <a:solidFill>
                  <a:schemeClr val="dk2"/>
                </a:solidFill>
                <a:latin typeface="Century Gothic"/>
                <a:ea typeface="Century Gothic"/>
                <a:cs typeface="Century Gothic"/>
                <a:sym typeface="Century Gothic"/>
              </a:defRPr>
            </a:lvl2pPr>
            <a:lvl3pPr indent="-406400" lvl="2" marL="1371600" marR="0" rtl="0" algn="l">
              <a:lnSpc>
                <a:spcPct val="115000"/>
              </a:lnSpc>
              <a:spcBef>
                <a:spcPts val="0"/>
              </a:spcBef>
              <a:spcAft>
                <a:spcPts val="0"/>
              </a:spcAft>
              <a:buClr>
                <a:schemeClr val="dk2"/>
              </a:buClr>
              <a:buSzPts val="2800"/>
              <a:buFont typeface="Century Gothic"/>
              <a:buChar char="■"/>
              <a:defRPr b="0" i="0" sz="4000" u="none" cap="none" strike="noStrike">
                <a:solidFill>
                  <a:schemeClr val="dk2"/>
                </a:solidFill>
                <a:latin typeface="Century Gothic"/>
                <a:ea typeface="Century Gothic"/>
                <a:cs typeface="Century Gothic"/>
                <a:sym typeface="Century Gothic"/>
              </a:defRPr>
            </a:lvl3pPr>
            <a:lvl4pPr indent="-406400" lvl="3" marL="1828800" marR="0" rtl="0" algn="l">
              <a:lnSpc>
                <a:spcPct val="115000"/>
              </a:lnSpc>
              <a:spcBef>
                <a:spcPts val="0"/>
              </a:spcBef>
              <a:spcAft>
                <a:spcPts val="0"/>
              </a:spcAft>
              <a:buClr>
                <a:schemeClr val="dk2"/>
              </a:buClr>
              <a:buSzPts val="2800"/>
              <a:buFont typeface="Century Gothic"/>
              <a:buChar char="●"/>
              <a:defRPr b="0" i="0" sz="4000" u="none" cap="none" strike="noStrike">
                <a:solidFill>
                  <a:schemeClr val="dk2"/>
                </a:solidFill>
                <a:latin typeface="Century Gothic"/>
                <a:ea typeface="Century Gothic"/>
                <a:cs typeface="Century Gothic"/>
                <a:sym typeface="Century Gothic"/>
              </a:defRPr>
            </a:lvl4pPr>
            <a:lvl5pPr indent="-406400" lvl="4" marL="2286000" marR="0" rtl="0" algn="l">
              <a:lnSpc>
                <a:spcPct val="115000"/>
              </a:lnSpc>
              <a:spcBef>
                <a:spcPts val="0"/>
              </a:spcBef>
              <a:spcAft>
                <a:spcPts val="0"/>
              </a:spcAft>
              <a:buClr>
                <a:schemeClr val="dk2"/>
              </a:buClr>
              <a:buSzPts val="2800"/>
              <a:buFont typeface="Century Gothic"/>
              <a:buChar char="○"/>
              <a:defRPr b="0" i="0" sz="4000" u="none" cap="none" strike="noStrike">
                <a:solidFill>
                  <a:schemeClr val="dk2"/>
                </a:solidFill>
                <a:latin typeface="Century Gothic"/>
                <a:ea typeface="Century Gothic"/>
                <a:cs typeface="Century Gothic"/>
                <a:sym typeface="Century Gothic"/>
              </a:defRPr>
            </a:lvl5pPr>
            <a:lvl6pPr indent="-406400" lvl="5" marL="2743200" marR="0" rtl="0" algn="l">
              <a:lnSpc>
                <a:spcPct val="115000"/>
              </a:lnSpc>
              <a:spcBef>
                <a:spcPts val="0"/>
              </a:spcBef>
              <a:spcAft>
                <a:spcPts val="0"/>
              </a:spcAft>
              <a:buClr>
                <a:schemeClr val="dk2"/>
              </a:buClr>
              <a:buSzPts val="2800"/>
              <a:buFont typeface="Century Gothic"/>
              <a:buChar char="■"/>
              <a:defRPr b="0" i="0" sz="3400" u="none" cap="none" strike="noStrike">
                <a:solidFill>
                  <a:schemeClr val="dk2"/>
                </a:solidFill>
                <a:latin typeface="Century Gothic"/>
                <a:ea typeface="Century Gothic"/>
                <a:cs typeface="Century Gothic"/>
                <a:sym typeface="Century Gothic"/>
              </a:defRPr>
            </a:lvl6pPr>
            <a:lvl7pPr indent="-406400" lvl="6" marL="3200400" marR="0" rtl="0" algn="l">
              <a:lnSpc>
                <a:spcPct val="115000"/>
              </a:lnSpc>
              <a:spcBef>
                <a:spcPts val="0"/>
              </a:spcBef>
              <a:spcAft>
                <a:spcPts val="0"/>
              </a:spcAft>
              <a:buClr>
                <a:schemeClr val="dk2"/>
              </a:buClr>
              <a:buSzPts val="2800"/>
              <a:buFont typeface="Century Gothic"/>
              <a:buChar char="●"/>
              <a:defRPr b="0" i="0" sz="3400" u="none" cap="none" strike="noStrike">
                <a:solidFill>
                  <a:schemeClr val="dk2"/>
                </a:solidFill>
                <a:latin typeface="Century Gothic"/>
                <a:ea typeface="Century Gothic"/>
                <a:cs typeface="Century Gothic"/>
                <a:sym typeface="Century Gothic"/>
              </a:defRPr>
            </a:lvl7pPr>
            <a:lvl8pPr indent="-406400" lvl="7" marL="3657600" marR="0" rtl="0" algn="l">
              <a:lnSpc>
                <a:spcPct val="115000"/>
              </a:lnSpc>
              <a:spcBef>
                <a:spcPts val="0"/>
              </a:spcBef>
              <a:spcAft>
                <a:spcPts val="0"/>
              </a:spcAft>
              <a:buClr>
                <a:schemeClr val="dk2"/>
              </a:buClr>
              <a:buSzPts val="2800"/>
              <a:buFont typeface="Century Gothic"/>
              <a:buChar char="○"/>
              <a:defRPr b="0" i="0" sz="3400" u="none" cap="none" strike="noStrike">
                <a:solidFill>
                  <a:schemeClr val="dk2"/>
                </a:solidFill>
                <a:latin typeface="Century Gothic"/>
                <a:ea typeface="Century Gothic"/>
                <a:cs typeface="Century Gothic"/>
                <a:sym typeface="Century Gothic"/>
              </a:defRPr>
            </a:lvl8pPr>
            <a:lvl9pPr indent="-406400" lvl="8" marL="4114800" marR="0" rtl="0" algn="l">
              <a:lnSpc>
                <a:spcPct val="115000"/>
              </a:lnSpc>
              <a:spcBef>
                <a:spcPts val="0"/>
              </a:spcBef>
              <a:spcAft>
                <a:spcPts val="0"/>
              </a:spcAft>
              <a:buClr>
                <a:schemeClr val="dk2"/>
              </a:buClr>
              <a:buSzPts val="2800"/>
              <a:buFont typeface="Century Gothic"/>
              <a:buChar char="■"/>
              <a:defRPr b="0" i="0" sz="3400" u="none" cap="none" strike="noStrike">
                <a:solidFill>
                  <a:schemeClr val="dk2"/>
                </a:solidFill>
                <a:latin typeface="Century Gothic"/>
                <a:ea typeface="Century Gothic"/>
                <a:cs typeface="Century Gothic"/>
                <a:sym typeface="Century Gothic"/>
              </a:defRPr>
            </a:lvl9pPr>
          </a:lstStyle>
          <a:p/>
        </p:txBody>
      </p:sp>
      <p:pic>
        <p:nvPicPr>
          <p:cNvPr id="12" name="Google Shape;12;p1"/>
          <p:cNvPicPr preferRelativeResize="0"/>
          <p:nvPr/>
        </p:nvPicPr>
        <p:blipFill rotWithShape="1">
          <a:blip r:embed="rId1">
            <a:alphaModFix/>
          </a:blip>
          <a:srcRect b="0" l="0" r="0" t="0"/>
          <a:stretch/>
        </p:blipFill>
        <p:spPr>
          <a:xfrm>
            <a:off x="22713595" y="490134"/>
            <a:ext cx="1222440" cy="944643"/>
          </a:xfrm>
          <a:prstGeom prst="rect">
            <a:avLst/>
          </a:prstGeom>
          <a:noFill/>
          <a:ln>
            <a:noFill/>
          </a:ln>
        </p:spPr>
      </p:pic>
      <p:sp>
        <p:nvSpPr>
          <p:cNvPr id="13" name="Google Shape;13;p1"/>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p1"/>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DATA SOCIETY © 202</a:t>
            </a:r>
            <a:r>
              <a:rPr b="1" lang="en-US" sz="2200">
                <a:solidFill>
                  <a:srgbClr val="422B72"/>
                </a:solidFill>
                <a:latin typeface="Century Gothic"/>
                <a:ea typeface="Century Gothic"/>
                <a:cs typeface="Century Gothic"/>
                <a:sym typeface="Century Gothic"/>
              </a:rPr>
              <a:t>3</a:t>
            </a:r>
            <a:endParaRPr b="0" i="0" sz="2800" u="none" cap="none" strike="noStrike">
              <a:solidFill>
                <a:srgbClr val="000000"/>
              </a:solidFill>
              <a:latin typeface="Arial"/>
              <a:ea typeface="Arial"/>
              <a:cs typeface="Arial"/>
              <a:sym typeface="Arial"/>
            </a:endParaRPr>
          </a:p>
        </p:txBody>
      </p:sp>
      <p:sp>
        <p:nvSpPr>
          <p:cNvPr id="15" name="Google Shape;15;p1"/>
          <p:cNvSpPr txBox="1"/>
          <p:nvPr/>
        </p:nvSpPr>
        <p:spPr>
          <a:xfrm>
            <a:off x="831200" y="12568370"/>
            <a:ext cx="5011500" cy="781800"/>
          </a:xfrm>
          <a:prstGeom prst="rect">
            <a:avLst/>
          </a:prstGeom>
          <a:noFill/>
          <a:ln>
            <a:noFill/>
          </a:ln>
        </p:spPr>
        <p:txBody>
          <a:bodyPr anchorCtr="0" anchor="t" bIns="219400" lIns="219400" spcFirstLastPara="1" rIns="219400" wrap="square" tIns="219400">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Introduction to Tableau - Part </a:t>
            </a:r>
            <a:r>
              <a:rPr b="1" lang="en-US" sz="2200">
                <a:solidFill>
                  <a:srgbClr val="422B72"/>
                </a:solidFill>
                <a:latin typeface="Century Gothic"/>
                <a:ea typeface="Century Gothic"/>
                <a:cs typeface="Century Gothic"/>
                <a:sym typeface="Century Gothic"/>
              </a:rPr>
              <a:t>5</a:t>
            </a:r>
            <a:endParaRPr b="0" i="0" sz="28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2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github.com/awesomedata/awesome-public-dataset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7"/>
          <p:cNvSpPr txBox="1"/>
          <p:nvPr>
            <p:ph type="ctrTitle"/>
          </p:nvPr>
        </p:nvSpPr>
        <p:spPr>
          <a:xfrm>
            <a:off x="1144200" y="7701025"/>
            <a:ext cx="11673300" cy="45081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SzPts val="4000"/>
              <a:buNone/>
            </a:pPr>
            <a:r>
              <a:rPr lang="en-US"/>
              <a:t>Introduction to Tableau</a:t>
            </a:r>
            <a:endParaRPr/>
          </a:p>
          <a:p>
            <a:pPr indent="0" lvl="0" marL="0" rtl="0" algn="l">
              <a:spcBef>
                <a:spcPts val="0"/>
              </a:spcBef>
              <a:spcAft>
                <a:spcPts val="0"/>
              </a:spcAft>
              <a:buSzPts val="4000"/>
              <a:buNone/>
            </a:pPr>
            <a:r>
              <a:rPr b="0" lang="en-US" sz="4800"/>
              <a:t>Part 5</a:t>
            </a:r>
            <a:endParaRP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6"/>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Formatting: the Marks card</a:t>
            </a:r>
            <a:endParaRPr/>
          </a:p>
        </p:txBody>
      </p:sp>
      <p:sp>
        <p:nvSpPr>
          <p:cNvPr id="344" name="Google Shape;344;p46"/>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
        <p:nvSpPr>
          <p:cNvPr id="345" name="Google Shape;345;p46"/>
          <p:cNvSpPr txBox="1"/>
          <p:nvPr>
            <p:ph idx="1" type="body"/>
          </p:nvPr>
        </p:nvSpPr>
        <p:spPr>
          <a:xfrm>
            <a:off x="831200" y="3073268"/>
            <a:ext cx="10666500" cy="9110100"/>
          </a:xfrm>
          <a:prstGeom prst="rect">
            <a:avLst/>
          </a:prstGeom>
          <a:noFill/>
          <a:ln>
            <a:noFill/>
          </a:ln>
        </p:spPr>
        <p:txBody>
          <a:bodyPr anchorCtr="0" anchor="t" bIns="45700" lIns="91425" spcFirstLastPara="1" rIns="91425" wrap="square" tIns="45700">
            <a:noAutofit/>
          </a:bodyPr>
          <a:lstStyle/>
          <a:p>
            <a:pPr indent="-457200" lvl="0" marL="457200" rtl="0" algn="l">
              <a:lnSpc>
                <a:spcPct val="115000"/>
              </a:lnSpc>
              <a:spcBef>
                <a:spcPts val="960"/>
              </a:spcBef>
              <a:spcAft>
                <a:spcPts val="0"/>
              </a:spcAft>
              <a:buSzPts val="4200"/>
              <a:buChar char="●"/>
            </a:pPr>
            <a:r>
              <a:rPr lang="en-US"/>
              <a:t>The marks card is a powerful tool that allows you to add </a:t>
            </a:r>
            <a:r>
              <a:rPr b="1" lang="en-US"/>
              <a:t>“marks.”</a:t>
            </a:r>
            <a:endParaRPr b="1"/>
          </a:p>
          <a:p>
            <a:pPr indent="-495300" lvl="1" marL="914400" rtl="0" algn="l">
              <a:lnSpc>
                <a:spcPct val="115000"/>
              </a:lnSpc>
              <a:spcBef>
                <a:spcPts val="0"/>
              </a:spcBef>
              <a:spcAft>
                <a:spcPts val="0"/>
              </a:spcAft>
              <a:buSzPts val="4200"/>
              <a:buChar char="○"/>
            </a:pPr>
            <a:r>
              <a:rPr lang="en-US"/>
              <a:t>Marks visually </a:t>
            </a:r>
            <a:r>
              <a:rPr b="1" lang="en-US"/>
              <a:t>highlight</a:t>
            </a:r>
            <a:r>
              <a:rPr lang="en-US"/>
              <a:t> certain features of the data. </a:t>
            </a:r>
            <a:endParaRPr/>
          </a:p>
          <a:p>
            <a:pPr indent="-495300" lvl="1" marL="914400" rtl="0" algn="l">
              <a:lnSpc>
                <a:spcPct val="115000"/>
              </a:lnSpc>
              <a:spcBef>
                <a:spcPts val="0"/>
              </a:spcBef>
              <a:spcAft>
                <a:spcPts val="0"/>
              </a:spcAft>
              <a:buSzPts val="4200"/>
              <a:buChar char="○"/>
            </a:pPr>
            <a:r>
              <a:rPr lang="en-US"/>
              <a:t>We’ve started with a very basic version of this figure with no marks.</a:t>
            </a:r>
            <a:endParaRPr/>
          </a:p>
        </p:txBody>
      </p:sp>
      <p:pic>
        <p:nvPicPr>
          <p:cNvPr id="346" name="Google Shape;346;p46"/>
          <p:cNvPicPr preferRelativeResize="0"/>
          <p:nvPr/>
        </p:nvPicPr>
        <p:blipFill rotWithShape="1">
          <a:blip r:embed="rId3">
            <a:alphaModFix/>
          </a:blip>
          <a:srcRect b="21060" l="0" r="0" t="0"/>
          <a:stretch/>
        </p:blipFill>
        <p:spPr>
          <a:xfrm>
            <a:off x="7577650" y="7793925"/>
            <a:ext cx="3631775" cy="3878650"/>
          </a:xfrm>
          <a:prstGeom prst="rect">
            <a:avLst/>
          </a:prstGeom>
          <a:noFill/>
          <a:ln>
            <a:noFill/>
          </a:ln>
        </p:spPr>
      </p:pic>
      <p:pic>
        <p:nvPicPr>
          <p:cNvPr id="347" name="Google Shape;347;p46"/>
          <p:cNvPicPr preferRelativeResize="0"/>
          <p:nvPr/>
        </p:nvPicPr>
        <p:blipFill>
          <a:blip r:embed="rId4">
            <a:alphaModFix/>
          </a:blip>
          <a:stretch>
            <a:fillRect/>
          </a:stretch>
        </p:blipFill>
        <p:spPr>
          <a:xfrm>
            <a:off x="11497700" y="3073275"/>
            <a:ext cx="11902802" cy="85060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52" name="Shape 352"/>
        <p:cNvGrpSpPr/>
        <p:nvPr/>
      </p:nvGrpSpPr>
      <p:grpSpPr>
        <a:xfrm>
          <a:off x="0" y="0"/>
          <a:ext cx="0" cy="0"/>
          <a:chOff x="0" y="0"/>
          <a:chExt cx="0" cy="0"/>
        </a:xfrm>
      </p:grpSpPr>
      <p:sp>
        <p:nvSpPr>
          <p:cNvPr id="353" name="Google Shape;353;p47"/>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Formatting: the Marks card, cont’d.</a:t>
            </a:r>
            <a:endParaRPr/>
          </a:p>
        </p:txBody>
      </p:sp>
      <p:sp>
        <p:nvSpPr>
          <p:cNvPr id="354" name="Google Shape;354;p47"/>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
        <p:nvSpPr>
          <p:cNvPr id="355" name="Google Shape;355;p47"/>
          <p:cNvSpPr txBox="1"/>
          <p:nvPr>
            <p:ph idx="1" type="body"/>
          </p:nvPr>
        </p:nvSpPr>
        <p:spPr>
          <a:xfrm>
            <a:off x="831200" y="3073275"/>
            <a:ext cx="9192000" cy="9110100"/>
          </a:xfrm>
          <a:prstGeom prst="rect">
            <a:avLst/>
          </a:prstGeom>
          <a:noFill/>
          <a:ln>
            <a:noFill/>
          </a:ln>
        </p:spPr>
        <p:txBody>
          <a:bodyPr anchorCtr="0" anchor="t" bIns="45700" lIns="91425" spcFirstLastPara="1" rIns="91425" wrap="square" tIns="45700">
            <a:noAutofit/>
          </a:bodyPr>
          <a:lstStyle/>
          <a:p>
            <a:pPr indent="-457200" lvl="0" marL="457200" rtl="0" algn="l">
              <a:lnSpc>
                <a:spcPct val="115000"/>
              </a:lnSpc>
              <a:spcBef>
                <a:spcPts val="960"/>
              </a:spcBef>
              <a:spcAft>
                <a:spcPts val="0"/>
              </a:spcAft>
              <a:buSzPts val="4200"/>
              <a:buChar char="●"/>
            </a:pPr>
            <a:r>
              <a:rPr lang="en-US"/>
              <a:t>With 3 changes to the Marks card, we can: </a:t>
            </a:r>
            <a:br>
              <a:rPr lang="en-US"/>
            </a:br>
            <a:endParaRPr/>
          </a:p>
          <a:p>
            <a:pPr indent="-495300" lvl="1" marL="914400" rtl="0" algn="l">
              <a:lnSpc>
                <a:spcPct val="115000"/>
              </a:lnSpc>
              <a:spcBef>
                <a:spcPts val="0"/>
              </a:spcBef>
              <a:spcAft>
                <a:spcPts val="0"/>
              </a:spcAft>
              <a:buSzPts val="4200"/>
              <a:buChar char="○"/>
            </a:pPr>
            <a:r>
              <a:rPr lang="en-US"/>
              <a:t>Produce a visually interesting </a:t>
            </a:r>
            <a:r>
              <a:rPr b="1" lang="en-US"/>
              <a:t>color</a:t>
            </a:r>
            <a:br>
              <a:rPr b="1" lang="en-US"/>
            </a:br>
            <a:endParaRPr b="1"/>
          </a:p>
          <a:p>
            <a:pPr indent="-495300" lvl="1" marL="914400" rtl="0" algn="l">
              <a:lnSpc>
                <a:spcPct val="115000"/>
              </a:lnSpc>
              <a:spcBef>
                <a:spcPts val="0"/>
              </a:spcBef>
              <a:spcAft>
                <a:spcPts val="0"/>
              </a:spcAft>
              <a:buSzPts val="4200"/>
              <a:buChar char="○"/>
            </a:pPr>
            <a:r>
              <a:rPr lang="en-US"/>
              <a:t>Add a count </a:t>
            </a:r>
            <a:r>
              <a:rPr b="1" lang="en-US"/>
              <a:t>label</a:t>
            </a:r>
            <a:br>
              <a:rPr lang="en-US"/>
            </a:br>
            <a:endParaRPr/>
          </a:p>
          <a:p>
            <a:pPr indent="-495300" lvl="1" marL="914400" rtl="0" algn="l">
              <a:lnSpc>
                <a:spcPct val="115000"/>
              </a:lnSpc>
              <a:spcBef>
                <a:spcPts val="0"/>
              </a:spcBef>
              <a:spcAft>
                <a:spcPts val="0"/>
              </a:spcAft>
              <a:buSzPts val="4200"/>
              <a:buChar char="○"/>
            </a:pPr>
            <a:r>
              <a:rPr lang="en-US"/>
              <a:t>Convert the line chart into a </a:t>
            </a:r>
            <a:r>
              <a:rPr b="1" lang="en-US"/>
              <a:t>bar chart</a:t>
            </a:r>
            <a:r>
              <a:rPr lang="en-US"/>
              <a:t> appropriate for discrete events</a:t>
            </a:r>
            <a:endParaRPr/>
          </a:p>
        </p:txBody>
      </p:sp>
      <p:pic>
        <p:nvPicPr>
          <p:cNvPr id="356" name="Google Shape;356;p47"/>
          <p:cNvPicPr preferRelativeResize="0"/>
          <p:nvPr/>
        </p:nvPicPr>
        <p:blipFill>
          <a:blip r:embed="rId3">
            <a:alphaModFix/>
          </a:blip>
          <a:stretch>
            <a:fillRect/>
          </a:stretch>
        </p:blipFill>
        <p:spPr>
          <a:xfrm>
            <a:off x="11058725" y="3247250"/>
            <a:ext cx="12642048" cy="9110099"/>
          </a:xfrm>
          <a:prstGeom prst="rect">
            <a:avLst/>
          </a:prstGeom>
          <a:noFill/>
          <a:ln>
            <a:noFill/>
          </a:ln>
        </p:spPr>
      </p:pic>
      <p:pic>
        <p:nvPicPr>
          <p:cNvPr id="357" name="Google Shape;357;p47"/>
          <p:cNvPicPr preferRelativeResize="0"/>
          <p:nvPr/>
        </p:nvPicPr>
        <p:blipFill rotWithShape="1">
          <a:blip r:embed="rId4">
            <a:alphaModFix/>
          </a:blip>
          <a:srcRect b="0" l="0" r="0" t="0"/>
          <a:stretch/>
        </p:blipFill>
        <p:spPr>
          <a:xfrm>
            <a:off x="9562575" y="5117467"/>
            <a:ext cx="3489000" cy="50216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62" name="Shape 362"/>
        <p:cNvGrpSpPr/>
        <p:nvPr/>
      </p:nvGrpSpPr>
      <p:grpSpPr>
        <a:xfrm>
          <a:off x="0" y="0"/>
          <a:ext cx="0" cy="0"/>
          <a:chOff x="0" y="0"/>
          <a:chExt cx="0" cy="0"/>
        </a:xfrm>
      </p:grpSpPr>
      <p:sp>
        <p:nvSpPr>
          <p:cNvPr id="363" name="Google Shape;363;p48"/>
          <p:cNvSpPr txBox="1"/>
          <p:nvPr>
            <p:ph idx="1" type="body"/>
          </p:nvPr>
        </p:nvSpPr>
        <p:spPr>
          <a:xfrm>
            <a:off x="831200" y="3073268"/>
            <a:ext cx="10666500" cy="9110100"/>
          </a:xfrm>
          <a:prstGeom prst="rect">
            <a:avLst/>
          </a:prstGeom>
          <a:noFill/>
          <a:ln>
            <a:noFill/>
          </a:ln>
        </p:spPr>
        <p:txBody>
          <a:bodyPr anchorCtr="0" anchor="t" bIns="45700" lIns="91425" spcFirstLastPara="1" rIns="91425" wrap="square" tIns="45700">
            <a:noAutofit/>
          </a:bodyPr>
          <a:lstStyle/>
          <a:p>
            <a:pPr indent="-457200" lvl="0" marL="457200" rtl="0" algn="l">
              <a:lnSpc>
                <a:spcPct val="115000"/>
              </a:lnSpc>
              <a:spcBef>
                <a:spcPts val="0"/>
              </a:spcBef>
              <a:spcAft>
                <a:spcPts val="0"/>
              </a:spcAft>
              <a:buSzPts val="4000"/>
              <a:buChar char="●"/>
            </a:pPr>
            <a:r>
              <a:rPr lang="en-US" sz="4000"/>
              <a:t>Let’s use the Marks card to convert the bar chart to a </a:t>
            </a:r>
            <a:r>
              <a:rPr b="1" lang="en-US" sz="4000"/>
              <a:t>point chart.</a:t>
            </a:r>
            <a:br>
              <a:rPr b="1" lang="en-US" sz="4000"/>
            </a:br>
            <a:endParaRPr sz="4000"/>
          </a:p>
          <a:p>
            <a:pPr indent="-457200" lvl="0" marL="457200" rtl="0" algn="l">
              <a:lnSpc>
                <a:spcPct val="115000"/>
              </a:lnSpc>
              <a:spcBef>
                <a:spcPts val="0"/>
              </a:spcBef>
              <a:spcAft>
                <a:spcPts val="0"/>
              </a:spcAft>
              <a:buSzPts val="4000"/>
              <a:buChar char="●"/>
            </a:pPr>
            <a:r>
              <a:rPr lang="en-US" sz="4000"/>
              <a:t>Then, add an annotation to the country with the </a:t>
            </a:r>
            <a:r>
              <a:rPr b="1" lang="en-US" sz="4000"/>
              <a:t>highest life expectancy</a:t>
            </a:r>
            <a:r>
              <a:rPr lang="en-US" sz="4000"/>
              <a:t> by right-clicking on the point with highest life expectancy.</a:t>
            </a:r>
            <a:endParaRPr sz="4000"/>
          </a:p>
          <a:p>
            <a:pPr indent="0" lvl="0" marL="914400" rtl="0" algn="l">
              <a:lnSpc>
                <a:spcPct val="115000"/>
              </a:lnSpc>
              <a:spcBef>
                <a:spcPts val="0"/>
              </a:spcBef>
              <a:spcAft>
                <a:spcPts val="0"/>
              </a:spcAft>
              <a:buSzPts val="4200"/>
              <a:buNone/>
            </a:pPr>
            <a:r>
              <a:t/>
            </a:r>
            <a:endParaRPr sz="4000"/>
          </a:p>
          <a:p>
            <a:pPr indent="-482600" lvl="1" marL="914400" rtl="0" algn="l">
              <a:lnSpc>
                <a:spcPct val="115000"/>
              </a:lnSpc>
              <a:spcBef>
                <a:spcPts val="0"/>
              </a:spcBef>
              <a:spcAft>
                <a:spcPts val="0"/>
              </a:spcAft>
              <a:buSzPts val="4000"/>
              <a:buChar char="○"/>
            </a:pPr>
            <a:r>
              <a:rPr lang="en-US" sz="4000"/>
              <a:t>Add a call-out by annotating with a mark.</a:t>
            </a:r>
            <a:endParaRPr sz="4000"/>
          </a:p>
          <a:p>
            <a:pPr indent="-482600" lvl="1" marL="914400" rtl="0" algn="l">
              <a:lnSpc>
                <a:spcPct val="115000"/>
              </a:lnSpc>
              <a:spcBef>
                <a:spcPts val="0"/>
              </a:spcBef>
              <a:spcAft>
                <a:spcPts val="0"/>
              </a:spcAft>
              <a:buSzPts val="4000"/>
              <a:buChar char="○"/>
            </a:pPr>
            <a:r>
              <a:rPr lang="en-US" sz="4000"/>
              <a:t>Add a custom header.</a:t>
            </a:r>
            <a:endParaRPr sz="4000"/>
          </a:p>
          <a:p>
            <a:pPr indent="-482600" lvl="1" marL="914400" rtl="0" algn="l">
              <a:lnSpc>
                <a:spcPct val="115000"/>
              </a:lnSpc>
              <a:spcBef>
                <a:spcPts val="0"/>
              </a:spcBef>
              <a:spcAft>
                <a:spcPts val="0"/>
              </a:spcAft>
              <a:buSzPts val="4000"/>
              <a:buChar char="○"/>
            </a:pPr>
            <a:r>
              <a:rPr lang="en-US" sz="4000"/>
              <a:t>Customize the data that is shown in the annotation. </a:t>
            </a:r>
            <a:endParaRPr sz="4000"/>
          </a:p>
        </p:txBody>
      </p:sp>
      <p:sp>
        <p:nvSpPr>
          <p:cNvPr id="364" name="Google Shape;364;p48"/>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Annotating a point</a:t>
            </a:r>
            <a:endParaRPr/>
          </a:p>
        </p:txBody>
      </p:sp>
      <p:sp>
        <p:nvSpPr>
          <p:cNvPr id="365" name="Google Shape;365;p48"/>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
        <p:nvSpPr>
          <p:cNvPr id="366" name="Google Shape;366;p48"/>
          <p:cNvSpPr txBox="1"/>
          <p:nvPr/>
        </p:nvSpPr>
        <p:spPr>
          <a:xfrm>
            <a:off x="2320635" y="3454400"/>
            <a:ext cx="184800" cy="95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600"/>
              <a:buFont typeface="Arial"/>
              <a:buNone/>
            </a:pPr>
            <a:r>
              <a:t/>
            </a:r>
            <a:endParaRPr b="0" i="0" sz="5600" u="none" cap="none" strike="noStrike">
              <a:solidFill>
                <a:srgbClr val="000000"/>
              </a:solidFill>
              <a:latin typeface="Gill Sans"/>
              <a:ea typeface="Gill Sans"/>
              <a:cs typeface="Gill Sans"/>
              <a:sym typeface="Gill Sans"/>
            </a:endParaRPr>
          </a:p>
        </p:txBody>
      </p:sp>
      <p:pic>
        <p:nvPicPr>
          <p:cNvPr id="367" name="Google Shape;367;p48"/>
          <p:cNvPicPr preferRelativeResize="0"/>
          <p:nvPr/>
        </p:nvPicPr>
        <p:blipFill rotWithShape="1">
          <a:blip r:embed="rId3">
            <a:alphaModFix/>
          </a:blip>
          <a:srcRect b="0" l="0" r="0" t="0"/>
          <a:stretch/>
        </p:blipFill>
        <p:spPr>
          <a:xfrm>
            <a:off x="11815825" y="2751400"/>
            <a:ext cx="9771499" cy="6300174"/>
          </a:xfrm>
          <a:prstGeom prst="rect">
            <a:avLst/>
          </a:prstGeom>
          <a:noFill/>
          <a:ln>
            <a:noFill/>
          </a:ln>
        </p:spPr>
      </p:pic>
      <p:pic>
        <p:nvPicPr>
          <p:cNvPr id="368" name="Google Shape;368;p48"/>
          <p:cNvPicPr preferRelativeResize="0"/>
          <p:nvPr/>
        </p:nvPicPr>
        <p:blipFill rotWithShape="1">
          <a:blip r:embed="rId4">
            <a:alphaModFix/>
          </a:blip>
          <a:srcRect b="0" l="0" r="0" t="0"/>
          <a:stretch/>
        </p:blipFill>
        <p:spPr>
          <a:xfrm>
            <a:off x="14821200" y="7193549"/>
            <a:ext cx="8966875" cy="52810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73" name="Shape 373"/>
        <p:cNvGrpSpPr/>
        <p:nvPr/>
      </p:nvGrpSpPr>
      <p:grpSpPr>
        <a:xfrm>
          <a:off x="0" y="0"/>
          <a:ext cx="0" cy="0"/>
          <a:chOff x="0" y="0"/>
          <a:chExt cx="0" cy="0"/>
        </a:xfrm>
      </p:grpSpPr>
      <p:sp>
        <p:nvSpPr>
          <p:cNvPr id="374" name="Google Shape;374;p49"/>
          <p:cNvSpPr txBox="1"/>
          <p:nvPr>
            <p:ph idx="1" type="body"/>
          </p:nvPr>
        </p:nvSpPr>
        <p:spPr>
          <a:xfrm>
            <a:off x="831200" y="3073275"/>
            <a:ext cx="8116800" cy="9110100"/>
          </a:xfrm>
          <a:prstGeom prst="rect">
            <a:avLst/>
          </a:prstGeom>
          <a:noFill/>
          <a:ln>
            <a:noFill/>
          </a:ln>
        </p:spPr>
        <p:txBody>
          <a:bodyPr anchorCtr="0" anchor="t" bIns="45700" lIns="91425" spcFirstLastPara="1" rIns="91425" wrap="square" tIns="45700">
            <a:noAutofit/>
          </a:bodyPr>
          <a:lstStyle/>
          <a:p>
            <a:pPr indent="-457200" lvl="0" marL="457200" rtl="0" algn="l">
              <a:lnSpc>
                <a:spcPct val="115000"/>
              </a:lnSpc>
              <a:spcBef>
                <a:spcPts val="0"/>
              </a:spcBef>
              <a:spcAft>
                <a:spcPts val="0"/>
              </a:spcAft>
              <a:buSzPts val="4200"/>
              <a:buChar char="●"/>
            </a:pPr>
            <a:r>
              <a:rPr lang="en-US"/>
              <a:t>Finally, add some </a:t>
            </a:r>
            <a:r>
              <a:rPr b="1" lang="en-US"/>
              <a:t>grid lines</a:t>
            </a:r>
            <a:r>
              <a:rPr lang="en-US"/>
              <a:t> to the figure space.</a:t>
            </a:r>
            <a:endParaRPr/>
          </a:p>
        </p:txBody>
      </p:sp>
      <p:sp>
        <p:nvSpPr>
          <p:cNvPr id="375" name="Google Shape;375;p49"/>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
        <p:nvSpPr>
          <p:cNvPr id="376" name="Google Shape;376;p49"/>
          <p:cNvSpPr txBox="1"/>
          <p:nvPr/>
        </p:nvSpPr>
        <p:spPr>
          <a:xfrm>
            <a:off x="2320635" y="3454400"/>
            <a:ext cx="184800" cy="95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600"/>
              <a:buFont typeface="Arial"/>
              <a:buNone/>
            </a:pPr>
            <a:r>
              <a:t/>
            </a:r>
            <a:endParaRPr b="0" i="0" sz="5600" u="none" cap="none" strike="noStrike">
              <a:solidFill>
                <a:srgbClr val="000000"/>
              </a:solidFill>
              <a:latin typeface="Gill Sans"/>
              <a:ea typeface="Gill Sans"/>
              <a:cs typeface="Gill Sans"/>
              <a:sym typeface="Gill Sans"/>
            </a:endParaRPr>
          </a:p>
        </p:txBody>
      </p:sp>
      <p:sp>
        <p:nvSpPr>
          <p:cNvPr id="377" name="Google Shape;377;p49"/>
          <p:cNvSpPr txBox="1"/>
          <p:nvPr>
            <p:ph type="title"/>
          </p:nvPr>
        </p:nvSpPr>
        <p:spPr>
          <a:xfrm>
            <a:off x="655348" y="1125635"/>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Formatting: annotate Marks</a:t>
            </a:r>
            <a:endParaRPr/>
          </a:p>
        </p:txBody>
      </p:sp>
      <p:pic>
        <p:nvPicPr>
          <p:cNvPr id="378" name="Google Shape;378;p49"/>
          <p:cNvPicPr preferRelativeResize="0"/>
          <p:nvPr/>
        </p:nvPicPr>
        <p:blipFill rotWithShape="1">
          <a:blip r:embed="rId3">
            <a:alphaModFix/>
          </a:blip>
          <a:srcRect b="0" l="0" r="0" t="0"/>
          <a:stretch/>
        </p:blipFill>
        <p:spPr>
          <a:xfrm>
            <a:off x="3204000" y="5567125"/>
            <a:ext cx="4536000" cy="6744874"/>
          </a:xfrm>
          <a:prstGeom prst="rect">
            <a:avLst/>
          </a:prstGeom>
          <a:noFill/>
          <a:ln>
            <a:noFill/>
          </a:ln>
        </p:spPr>
      </p:pic>
      <p:pic>
        <p:nvPicPr>
          <p:cNvPr id="379" name="Google Shape;379;p49"/>
          <p:cNvPicPr preferRelativeResize="0"/>
          <p:nvPr/>
        </p:nvPicPr>
        <p:blipFill>
          <a:blip r:embed="rId4">
            <a:alphaModFix/>
          </a:blip>
          <a:stretch>
            <a:fillRect/>
          </a:stretch>
        </p:blipFill>
        <p:spPr>
          <a:xfrm>
            <a:off x="9044100" y="3073275"/>
            <a:ext cx="14452500" cy="88733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0"/>
          <p:cNvSpPr txBox="1"/>
          <p:nvPr>
            <p:ph type="title"/>
          </p:nvPr>
        </p:nvSpPr>
        <p:spPr>
          <a:xfrm>
            <a:off x="831200" y="1067196"/>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Knowledge check 5</a:t>
            </a:r>
            <a:endParaRPr/>
          </a:p>
        </p:txBody>
      </p:sp>
      <p:sp>
        <p:nvSpPr>
          <p:cNvPr id="385" name="Google Shape;385;p50"/>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1"/>
          <p:cNvSpPr txBox="1"/>
          <p:nvPr>
            <p:ph type="title"/>
          </p:nvPr>
        </p:nvSpPr>
        <p:spPr>
          <a:xfrm>
            <a:off x="831200" y="1056872"/>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Exercise 5</a:t>
            </a:r>
            <a:endParaRPr/>
          </a:p>
        </p:txBody>
      </p:sp>
      <p:sp>
        <p:nvSpPr>
          <p:cNvPr id="391" name="Google Shape;391;p51"/>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graphicFrame>
        <p:nvGraphicFramePr>
          <p:cNvPr id="397" name="Google Shape;397;p52"/>
          <p:cNvGraphicFramePr/>
          <p:nvPr/>
        </p:nvGraphicFramePr>
        <p:xfrm>
          <a:off x="3996250" y="3403600"/>
          <a:ext cx="3000000" cy="3000000"/>
        </p:xfrm>
        <a:graphic>
          <a:graphicData uri="http://schemas.openxmlformats.org/drawingml/2006/table">
            <a:tbl>
              <a:tblPr>
                <a:noFill/>
                <a:tableStyleId>{3AED3594-76FC-47E1-9075-1D70163D8135}</a:tableStyleId>
              </a:tblPr>
              <a:tblGrid>
                <a:gridCol w="11225350"/>
                <a:gridCol w="4585100"/>
              </a:tblGrid>
              <a:tr h="476250">
                <a:tc>
                  <a:txBody>
                    <a:bodyPr/>
                    <a:lstStyle/>
                    <a:p>
                      <a:pPr indent="0" lvl="0" marL="0" marR="0" rtl="0" algn="ctr">
                        <a:lnSpc>
                          <a:spcPct val="115000"/>
                        </a:lnSpc>
                        <a:spcBef>
                          <a:spcPts val="0"/>
                        </a:spcBef>
                        <a:spcAft>
                          <a:spcPts val="0"/>
                        </a:spcAft>
                        <a:buClr>
                          <a:srgbClr val="000000"/>
                        </a:buClr>
                        <a:buSzPts val="3000"/>
                        <a:buFont typeface="Arial"/>
                        <a:buNone/>
                      </a:pPr>
                      <a:r>
                        <a:rPr b="1" lang="en-US" sz="3600" u="none" cap="none" strike="noStrike">
                          <a:solidFill>
                            <a:srgbClr val="FFFFFF"/>
                          </a:solidFill>
                          <a:latin typeface="Century Gothic"/>
                          <a:ea typeface="Century Gothic"/>
                          <a:cs typeface="Century Gothic"/>
                          <a:sym typeface="Century Gothic"/>
                        </a:rPr>
                        <a:t>Objective</a:t>
                      </a:r>
                      <a:endParaRPr b="1" sz="3600" u="none" cap="none" strike="noStrike">
                        <a:solidFill>
                          <a:srgbClr val="FFFFFF"/>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lnSpc>
                          <a:spcPct val="115000"/>
                        </a:lnSpc>
                        <a:spcBef>
                          <a:spcPts val="0"/>
                        </a:spcBef>
                        <a:spcAft>
                          <a:spcPts val="0"/>
                        </a:spcAft>
                        <a:buClr>
                          <a:srgbClr val="000000"/>
                        </a:buClr>
                        <a:buSzPts val="3000"/>
                        <a:buFont typeface="Arial"/>
                        <a:buNone/>
                      </a:pPr>
                      <a:r>
                        <a:rPr b="1" lang="en-US" sz="3600" u="none" cap="none" strike="noStrike">
                          <a:solidFill>
                            <a:srgbClr val="FFFFFF"/>
                          </a:solidFill>
                          <a:latin typeface="Century Gothic"/>
                          <a:ea typeface="Century Gothic"/>
                          <a:cs typeface="Century Gothic"/>
                          <a:sym typeface="Century Gothic"/>
                        </a:rPr>
                        <a:t>Complete</a:t>
                      </a:r>
                      <a:endParaRPr b="1" sz="3600" u="none" cap="none" strike="noStrike">
                        <a:solidFill>
                          <a:srgbClr val="FFFFFF"/>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Discuss formatting options in Tableau</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Explain the concept of functions</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Implement basic functions on the dataset</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Introduction to table calculations</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bl>
          </a:graphicData>
        </a:graphic>
      </p:graphicFrame>
      <p:sp>
        <p:nvSpPr>
          <p:cNvPr id="398" name="Google Shape;398;p52"/>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9600"/>
              <a:buNone/>
            </a:pPr>
            <a:r>
              <a:rPr lang="en-US"/>
              <a:t>Module completion checklist</a:t>
            </a:r>
            <a:endParaRPr/>
          </a:p>
        </p:txBody>
      </p:sp>
      <p:pic>
        <p:nvPicPr>
          <p:cNvPr id="399" name="Google Shape;399;p52"/>
          <p:cNvPicPr preferRelativeResize="0"/>
          <p:nvPr/>
        </p:nvPicPr>
        <p:blipFill rotWithShape="1">
          <a:blip r:embed="rId3">
            <a:alphaModFix/>
          </a:blip>
          <a:srcRect b="0" l="0" r="0" t="0"/>
          <a:stretch/>
        </p:blipFill>
        <p:spPr>
          <a:xfrm>
            <a:off x="17161400" y="4186536"/>
            <a:ext cx="614175" cy="634650"/>
          </a:xfrm>
          <a:prstGeom prst="rect">
            <a:avLst/>
          </a:prstGeom>
          <a:noFill/>
          <a:ln>
            <a:noFill/>
          </a:ln>
        </p:spPr>
      </p:pic>
      <p:sp>
        <p:nvSpPr>
          <p:cNvPr id="400" name="Google Shape;400;p52"/>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3"/>
          <p:cNvSpPr txBox="1"/>
          <p:nvPr>
            <p:ph type="title"/>
          </p:nvPr>
        </p:nvSpPr>
        <p:spPr>
          <a:xfrm>
            <a:off x="1819152" y="5855656"/>
            <a:ext cx="17075100" cy="15501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SzPts val="5600"/>
              <a:buNone/>
            </a:pPr>
            <a:r>
              <a:rPr lang="en-US"/>
              <a:t>End of Part 5</a:t>
            </a:r>
            <a:endParaRPr/>
          </a:p>
        </p:txBody>
      </p:sp>
      <p:sp>
        <p:nvSpPr>
          <p:cNvPr id="407" name="Google Shape;407;p53"/>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400"/>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8"/>
          <p:cNvSpPr txBox="1"/>
          <p:nvPr>
            <p:ph idx="1" type="body"/>
          </p:nvPr>
        </p:nvSpPr>
        <p:spPr>
          <a:xfrm>
            <a:off x="831198" y="3073268"/>
            <a:ext cx="22721700" cy="9110100"/>
          </a:xfrm>
          <a:prstGeom prst="rect">
            <a:avLst/>
          </a:prstGeom>
          <a:noFill/>
          <a:ln>
            <a:noFill/>
          </a:ln>
        </p:spPr>
        <p:txBody>
          <a:bodyPr anchorCtr="0" anchor="t" bIns="182850" lIns="182850" spcFirstLastPara="1" rIns="182850" wrap="square" tIns="182850">
            <a:noAutofit/>
          </a:bodyPr>
          <a:lstStyle/>
          <a:p>
            <a:pPr indent="-457200" lvl="0" marL="457200" rtl="0" algn="l">
              <a:lnSpc>
                <a:spcPct val="115000"/>
              </a:lnSpc>
              <a:spcBef>
                <a:spcPts val="0"/>
              </a:spcBef>
              <a:spcAft>
                <a:spcPts val="0"/>
              </a:spcAft>
              <a:buClr>
                <a:schemeClr val="dk2"/>
              </a:buClr>
              <a:buSzPts val="4200"/>
              <a:buFont typeface="Century Gothic"/>
              <a:buChar char="●"/>
            </a:pPr>
            <a:r>
              <a:rPr lang="en-US" sz="4200"/>
              <a:t>Aggregating by formula</a:t>
            </a:r>
            <a:endParaRPr sz="4200"/>
          </a:p>
          <a:p>
            <a:pPr indent="-495300" lvl="1" marL="914400" rtl="0" algn="l">
              <a:lnSpc>
                <a:spcPct val="115000"/>
              </a:lnSpc>
              <a:spcBef>
                <a:spcPts val="0"/>
              </a:spcBef>
              <a:spcAft>
                <a:spcPts val="0"/>
              </a:spcAft>
              <a:buClr>
                <a:schemeClr val="dk2"/>
              </a:buClr>
              <a:buSzPts val="4200"/>
              <a:buFont typeface="Century Gothic"/>
              <a:buChar char="○"/>
            </a:pPr>
            <a:r>
              <a:rPr lang="en-US" sz="4200"/>
              <a:t>Sorting</a:t>
            </a:r>
            <a:endParaRPr sz="4200"/>
          </a:p>
          <a:p>
            <a:pPr indent="-495300" lvl="1" marL="914400" rtl="0" algn="l">
              <a:lnSpc>
                <a:spcPct val="115000"/>
              </a:lnSpc>
              <a:spcBef>
                <a:spcPts val="0"/>
              </a:spcBef>
              <a:spcAft>
                <a:spcPts val="0"/>
              </a:spcAft>
              <a:buClr>
                <a:schemeClr val="dk2"/>
              </a:buClr>
              <a:buSzPts val="4200"/>
              <a:buFont typeface="Century Gothic"/>
              <a:buChar char="○"/>
            </a:pPr>
            <a:r>
              <a:rPr lang="en-US" sz="4200"/>
              <a:t>Attributes</a:t>
            </a:r>
            <a:endParaRPr sz="4200"/>
          </a:p>
          <a:p>
            <a:pPr indent="0" lvl="0" marL="914400" rtl="0" algn="l">
              <a:lnSpc>
                <a:spcPct val="115000"/>
              </a:lnSpc>
              <a:spcBef>
                <a:spcPts val="0"/>
              </a:spcBef>
              <a:spcAft>
                <a:spcPts val="0"/>
              </a:spcAft>
              <a:buSzPts val="4200"/>
              <a:buNone/>
            </a:pPr>
            <a:r>
              <a:t/>
            </a:r>
            <a:endParaRPr sz="4200"/>
          </a:p>
          <a:p>
            <a:pPr indent="-457200" lvl="0" marL="457200" rtl="0" algn="l">
              <a:lnSpc>
                <a:spcPct val="115000"/>
              </a:lnSpc>
              <a:spcBef>
                <a:spcPts val="0"/>
              </a:spcBef>
              <a:spcAft>
                <a:spcPts val="0"/>
              </a:spcAft>
              <a:buClr>
                <a:schemeClr val="dk2"/>
              </a:buClr>
              <a:buSzPts val="4200"/>
              <a:buFont typeface="Century Gothic"/>
              <a:buChar char="●"/>
            </a:pPr>
            <a:r>
              <a:rPr lang="en-US" sz="4200"/>
              <a:t>Binning continuous data</a:t>
            </a:r>
            <a:endParaRPr sz="4200"/>
          </a:p>
          <a:p>
            <a:pPr indent="0" lvl="0" marL="457200" rtl="0" algn="l">
              <a:lnSpc>
                <a:spcPct val="115000"/>
              </a:lnSpc>
              <a:spcBef>
                <a:spcPts val="0"/>
              </a:spcBef>
              <a:spcAft>
                <a:spcPts val="0"/>
              </a:spcAft>
              <a:buSzPts val="4200"/>
              <a:buNone/>
            </a:pPr>
            <a:r>
              <a:t/>
            </a:r>
            <a:endParaRPr sz="4200"/>
          </a:p>
          <a:p>
            <a:pPr indent="-457200" lvl="0" marL="457200" rtl="0" algn="l">
              <a:lnSpc>
                <a:spcPct val="115000"/>
              </a:lnSpc>
              <a:spcBef>
                <a:spcPts val="0"/>
              </a:spcBef>
              <a:spcAft>
                <a:spcPts val="0"/>
              </a:spcAft>
              <a:buClr>
                <a:schemeClr val="dk2"/>
              </a:buClr>
              <a:buSzPts val="4200"/>
              <a:buFont typeface="Century Gothic"/>
              <a:buChar char="●"/>
            </a:pPr>
            <a:r>
              <a:rPr lang="en-US" sz="4200"/>
              <a:t>Grouping by category</a:t>
            </a:r>
            <a:endParaRPr sz="4200"/>
          </a:p>
          <a:p>
            <a:pPr indent="0" lvl="0" marL="457200" rtl="0" algn="l">
              <a:lnSpc>
                <a:spcPct val="115000"/>
              </a:lnSpc>
              <a:spcBef>
                <a:spcPts val="0"/>
              </a:spcBef>
              <a:spcAft>
                <a:spcPts val="0"/>
              </a:spcAft>
              <a:buSzPts val="4200"/>
              <a:buNone/>
            </a:pPr>
            <a:r>
              <a:t/>
            </a:r>
            <a:endParaRPr sz="4200"/>
          </a:p>
          <a:p>
            <a:pPr indent="-457200" lvl="0" marL="457200" rtl="0" algn="l">
              <a:lnSpc>
                <a:spcPct val="115000"/>
              </a:lnSpc>
              <a:spcBef>
                <a:spcPts val="0"/>
              </a:spcBef>
              <a:spcAft>
                <a:spcPts val="0"/>
              </a:spcAft>
              <a:buClr>
                <a:schemeClr val="dk2"/>
              </a:buClr>
              <a:buSzPts val="4200"/>
              <a:buFont typeface="Century Gothic"/>
              <a:buChar char="●"/>
            </a:pPr>
            <a:r>
              <a:rPr lang="en-US" sz="4200"/>
              <a:t>Cleaning and focusing with filters</a:t>
            </a:r>
            <a:endParaRPr sz="4200"/>
          </a:p>
          <a:p>
            <a:pPr indent="-495300" lvl="1" marL="914400" rtl="0" algn="l">
              <a:lnSpc>
                <a:spcPct val="115000"/>
              </a:lnSpc>
              <a:spcBef>
                <a:spcPts val="0"/>
              </a:spcBef>
              <a:spcAft>
                <a:spcPts val="0"/>
              </a:spcAft>
              <a:buClr>
                <a:schemeClr val="dk2"/>
              </a:buClr>
              <a:buSzPts val="4200"/>
              <a:buFont typeface="Century Gothic"/>
              <a:buChar char="○"/>
            </a:pPr>
            <a:r>
              <a:rPr lang="en-US" sz="4200"/>
              <a:t>Match value</a:t>
            </a:r>
            <a:endParaRPr sz="4200"/>
          </a:p>
          <a:p>
            <a:pPr indent="-495300" lvl="1" marL="914400" rtl="0" algn="l">
              <a:lnSpc>
                <a:spcPct val="115000"/>
              </a:lnSpc>
              <a:spcBef>
                <a:spcPts val="0"/>
              </a:spcBef>
              <a:spcAft>
                <a:spcPts val="0"/>
              </a:spcAft>
              <a:buClr>
                <a:schemeClr val="dk2"/>
              </a:buClr>
              <a:buSzPts val="4200"/>
              <a:buFont typeface="Century Gothic"/>
              <a:buChar char="○"/>
            </a:pPr>
            <a:r>
              <a:rPr lang="en-US" sz="4200"/>
              <a:t>Top values</a:t>
            </a:r>
            <a:endParaRPr sz="4200"/>
          </a:p>
          <a:p>
            <a:pPr indent="-495300" lvl="1" marL="914400" rtl="0" algn="l">
              <a:lnSpc>
                <a:spcPct val="115000"/>
              </a:lnSpc>
              <a:spcBef>
                <a:spcPts val="0"/>
              </a:spcBef>
              <a:spcAft>
                <a:spcPts val="0"/>
              </a:spcAft>
              <a:buClr>
                <a:schemeClr val="dk2"/>
              </a:buClr>
              <a:buSzPts val="4200"/>
              <a:buFont typeface="Century Gothic"/>
              <a:buChar char="○"/>
            </a:pPr>
            <a:r>
              <a:rPr lang="en-US" sz="4200"/>
              <a:t>Ranges</a:t>
            </a:r>
            <a:endParaRPr sz="4200"/>
          </a:p>
          <a:p>
            <a:pPr indent="0" lvl="0" marL="0" rtl="0" algn="l">
              <a:lnSpc>
                <a:spcPct val="115000"/>
              </a:lnSpc>
              <a:spcBef>
                <a:spcPts val="0"/>
              </a:spcBef>
              <a:spcAft>
                <a:spcPts val="0"/>
              </a:spcAft>
              <a:buSzPts val="4200"/>
              <a:buNone/>
            </a:pPr>
            <a:r>
              <a:t/>
            </a:r>
            <a:endParaRPr sz="4200"/>
          </a:p>
        </p:txBody>
      </p:sp>
      <p:sp>
        <p:nvSpPr>
          <p:cNvPr id="273" name="Google Shape;273;p38"/>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Recap</a:t>
            </a:r>
            <a:endParaRPr/>
          </a:p>
        </p:txBody>
      </p:sp>
      <p:sp>
        <p:nvSpPr>
          <p:cNvPr id="274" name="Google Shape;274;p38"/>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9"/>
          <p:cNvSpPr txBox="1"/>
          <p:nvPr>
            <p:ph idx="1" type="body"/>
          </p:nvPr>
        </p:nvSpPr>
        <p:spPr>
          <a:xfrm>
            <a:off x="831198" y="3073268"/>
            <a:ext cx="22721700" cy="9110100"/>
          </a:xfrm>
          <a:prstGeom prst="rect">
            <a:avLst/>
          </a:prstGeom>
          <a:noFill/>
          <a:ln>
            <a:noFill/>
          </a:ln>
        </p:spPr>
        <p:txBody>
          <a:bodyPr anchorCtr="0" anchor="t" bIns="91400" lIns="182850" spcFirstLastPara="1" rIns="182850" wrap="square" tIns="91400">
            <a:noAutofit/>
          </a:bodyPr>
          <a:lstStyle/>
          <a:p>
            <a:pPr indent="-457200" lvl="0" marL="457200" rtl="0" algn="l">
              <a:lnSpc>
                <a:spcPct val="115000"/>
              </a:lnSpc>
              <a:spcBef>
                <a:spcPts val="700"/>
              </a:spcBef>
              <a:spcAft>
                <a:spcPts val="0"/>
              </a:spcAft>
              <a:buSzPts val="4200"/>
              <a:buChar char="●"/>
            </a:pPr>
            <a:r>
              <a:rPr lang="en-US"/>
              <a:t>Beginning in this module, we will be creating more elaborate visualizations.</a:t>
            </a:r>
            <a:br>
              <a:rPr lang="en-US"/>
            </a:br>
            <a:endParaRPr/>
          </a:p>
          <a:p>
            <a:pPr indent="-457200" lvl="0" marL="457200" rtl="0" algn="l">
              <a:lnSpc>
                <a:spcPct val="115000"/>
              </a:lnSpc>
              <a:spcBef>
                <a:spcPts val="0"/>
              </a:spcBef>
              <a:spcAft>
                <a:spcPts val="0"/>
              </a:spcAft>
              <a:buSzPts val="4200"/>
              <a:buChar char="●"/>
            </a:pPr>
            <a:r>
              <a:rPr lang="en-US"/>
              <a:t>We will see a lot of different insights from the data as we learn more in Tableau.</a:t>
            </a:r>
            <a:br>
              <a:rPr lang="en-US"/>
            </a:br>
            <a:endParaRPr/>
          </a:p>
          <a:p>
            <a:pPr indent="-457200" lvl="0" marL="457200" rtl="0" algn="l">
              <a:lnSpc>
                <a:spcPct val="115000"/>
              </a:lnSpc>
              <a:spcBef>
                <a:spcPts val="0"/>
              </a:spcBef>
              <a:spcAft>
                <a:spcPts val="0"/>
              </a:spcAft>
              <a:buSzPts val="4200"/>
              <a:buChar char="●"/>
            </a:pPr>
            <a:r>
              <a:rPr lang="en-US"/>
              <a:t>Make sure to </a:t>
            </a:r>
            <a:r>
              <a:rPr b="1" lang="en-US"/>
              <a:t>save all your classwork (including Exercises)</a:t>
            </a:r>
            <a:r>
              <a:rPr lang="en-US"/>
              <a:t>, because we will be putting it all together at the end of the unit to create a story.</a:t>
            </a:r>
            <a:endParaRPr/>
          </a:p>
        </p:txBody>
      </p:sp>
      <p:sp>
        <p:nvSpPr>
          <p:cNvPr id="281" name="Google Shape;281;p39"/>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9600"/>
              <a:buNone/>
            </a:pPr>
            <a:r>
              <a:rPr lang="en-US"/>
              <a:t>Save your work!</a:t>
            </a:r>
            <a:endParaRPr/>
          </a:p>
        </p:txBody>
      </p:sp>
      <p:sp>
        <p:nvSpPr>
          <p:cNvPr id="282" name="Google Shape;282;p39"/>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0"/>
          <p:cNvSpPr txBox="1"/>
          <p:nvPr>
            <p:ph idx="1" type="body"/>
          </p:nvPr>
        </p:nvSpPr>
        <p:spPr>
          <a:xfrm>
            <a:off x="831198" y="3073268"/>
            <a:ext cx="22721700" cy="9110100"/>
          </a:xfrm>
          <a:prstGeom prst="rect">
            <a:avLst/>
          </a:prstGeom>
          <a:noFill/>
          <a:ln>
            <a:noFill/>
          </a:ln>
        </p:spPr>
        <p:txBody>
          <a:bodyPr anchorCtr="0" anchor="t" bIns="91400" lIns="182850" spcFirstLastPara="1" rIns="182850" wrap="square" tIns="91400">
            <a:noAutofit/>
          </a:bodyPr>
          <a:lstStyle/>
          <a:p>
            <a:pPr indent="-457200" lvl="0" marL="457200" rtl="0" algn="l">
              <a:lnSpc>
                <a:spcPct val="115000"/>
              </a:lnSpc>
              <a:spcBef>
                <a:spcPts val="700"/>
              </a:spcBef>
              <a:spcAft>
                <a:spcPts val="0"/>
              </a:spcAft>
              <a:buSzPts val="4200"/>
              <a:buChar char="●"/>
            </a:pPr>
            <a:r>
              <a:rPr lang="en-US"/>
              <a:t>In a previous module, we explored Kaggle and Data.World, but there are plenty of other public datasets out there available for use and experimentation.</a:t>
            </a:r>
            <a:endParaRPr/>
          </a:p>
          <a:p>
            <a:pPr indent="0" lvl="0" marL="914400" rtl="0" algn="l">
              <a:lnSpc>
                <a:spcPct val="115000"/>
              </a:lnSpc>
              <a:spcBef>
                <a:spcPts val="700"/>
              </a:spcBef>
              <a:spcAft>
                <a:spcPts val="0"/>
              </a:spcAft>
              <a:buSzPts val="4200"/>
              <a:buNone/>
            </a:pPr>
            <a:r>
              <a:t/>
            </a:r>
            <a:endParaRPr/>
          </a:p>
          <a:p>
            <a:pPr indent="-457200" lvl="0" marL="457200" rtl="0" algn="l">
              <a:lnSpc>
                <a:spcPct val="115000"/>
              </a:lnSpc>
              <a:spcBef>
                <a:spcPts val="0"/>
              </a:spcBef>
              <a:spcAft>
                <a:spcPts val="0"/>
              </a:spcAft>
              <a:buSzPts val="4200"/>
              <a:buChar char="●"/>
            </a:pPr>
            <a:r>
              <a:rPr lang="en-US"/>
              <a:t>Have a look at the list at the following address: </a:t>
            </a:r>
            <a:r>
              <a:rPr b="1" lang="en-US" u="sng">
                <a:solidFill>
                  <a:schemeClr val="accent5"/>
                </a:solidFill>
                <a:hlinkClick r:id="rId3">
                  <a:extLst>
                    <a:ext uri="{A12FA001-AC4F-418D-AE19-62706E023703}">
                      <ahyp:hlinkClr val="tx"/>
                    </a:ext>
                  </a:extLst>
                </a:hlinkClick>
              </a:rPr>
              <a:t>https://github.com/awesomedata/awesome-public-datasets</a:t>
            </a:r>
            <a:r>
              <a:rPr b="1" lang="en-US">
                <a:solidFill>
                  <a:schemeClr val="accent5"/>
                </a:solidFill>
              </a:rPr>
              <a:t> </a:t>
            </a:r>
            <a:endParaRPr b="1">
              <a:solidFill>
                <a:schemeClr val="accent5"/>
              </a:solidFill>
            </a:endParaRPr>
          </a:p>
          <a:p>
            <a:pPr indent="0" lvl="0" marL="914400" rtl="0" algn="l">
              <a:lnSpc>
                <a:spcPct val="115000"/>
              </a:lnSpc>
              <a:spcBef>
                <a:spcPts val="0"/>
              </a:spcBef>
              <a:spcAft>
                <a:spcPts val="0"/>
              </a:spcAft>
              <a:buSzPts val="4200"/>
              <a:buNone/>
            </a:pPr>
            <a:r>
              <a:t/>
            </a:r>
            <a:endParaRPr b="1"/>
          </a:p>
          <a:p>
            <a:pPr indent="-495300" lvl="1" marL="914400" rtl="0" algn="l">
              <a:lnSpc>
                <a:spcPct val="115000"/>
              </a:lnSpc>
              <a:spcBef>
                <a:spcPts val="0"/>
              </a:spcBef>
              <a:spcAft>
                <a:spcPts val="0"/>
              </a:spcAft>
              <a:buSzPts val="4200"/>
              <a:buChar char="○"/>
            </a:pPr>
            <a:r>
              <a:rPr i="1" lang="en-US"/>
              <a:t>Which datasets might you like to explore?</a:t>
            </a:r>
            <a:endParaRPr i="1"/>
          </a:p>
          <a:p>
            <a:pPr indent="0" lvl="0" marL="1828800" rtl="0" algn="l">
              <a:lnSpc>
                <a:spcPct val="115000"/>
              </a:lnSpc>
              <a:spcBef>
                <a:spcPts val="0"/>
              </a:spcBef>
              <a:spcAft>
                <a:spcPts val="0"/>
              </a:spcAft>
              <a:buNone/>
            </a:pPr>
            <a:r>
              <a:t/>
            </a:r>
            <a:endParaRPr i="1"/>
          </a:p>
          <a:p>
            <a:pPr indent="0" lvl="0" marL="914400" rtl="0" algn="l">
              <a:lnSpc>
                <a:spcPct val="115000"/>
              </a:lnSpc>
              <a:spcBef>
                <a:spcPts val="0"/>
              </a:spcBef>
              <a:spcAft>
                <a:spcPts val="0"/>
              </a:spcAft>
              <a:buNone/>
            </a:pPr>
            <a:r>
              <a:t/>
            </a:r>
            <a:endParaRPr i="1"/>
          </a:p>
        </p:txBody>
      </p:sp>
      <p:sp>
        <p:nvSpPr>
          <p:cNvPr id="289" name="Google Shape;289;p40"/>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9600"/>
              <a:buNone/>
            </a:pPr>
            <a:r>
              <a:rPr lang="en-US"/>
              <a:t>Warm-up: other data sources</a:t>
            </a:r>
            <a:endParaRPr/>
          </a:p>
        </p:txBody>
      </p:sp>
      <p:sp>
        <p:nvSpPr>
          <p:cNvPr id="290" name="Google Shape;290;p40"/>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1"/>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9600"/>
              <a:buNone/>
            </a:pPr>
            <a:r>
              <a:rPr lang="en-US"/>
              <a:t>Module completion checklist</a:t>
            </a:r>
            <a:endParaRPr/>
          </a:p>
        </p:txBody>
      </p:sp>
      <p:graphicFrame>
        <p:nvGraphicFramePr>
          <p:cNvPr id="297" name="Google Shape;297;p41"/>
          <p:cNvGraphicFramePr/>
          <p:nvPr/>
        </p:nvGraphicFramePr>
        <p:xfrm>
          <a:off x="3996250" y="3403600"/>
          <a:ext cx="3000000" cy="3000000"/>
        </p:xfrm>
        <a:graphic>
          <a:graphicData uri="http://schemas.openxmlformats.org/drawingml/2006/table">
            <a:tbl>
              <a:tblPr>
                <a:noFill/>
                <a:tableStyleId>{3AED3594-76FC-47E1-9075-1D70163D8135}</a:tableStyleId>
              </a:tblPr>
              <a:tblGrid>
                <a:gridCol w="11225350"/>
                <a:gridCol w="4585100"/>
              </a:tblGrid>
              <a:tr h="476250">
                <a:tc>
                  <a:txBody>
                    <a:bodyPr/>
                    <a:lstStyle/>
                    <a:p>
                      <a:pPr indent="0" lvl="0" marL="0" marR="0" rtl="0" algn="ctr">
                        <a:lnSpc>
                          <a:spcPct val="115000"/>
                        </a:lnSpc>
                        <a:spcBef>
                          <a:spcPts val="0"/>
                        </a:spcBef>
                        <a:spcAft>
                          <a:spcPts val="0"/>
                        </a:spcAft>
                        <a:buClr>
                          <a:srgbClr val="000000"/>
                        </a:buClr>
                        <a:buSzPts val="3000"/>
                        <a:buFont typeface="Arial"/>
                        <a:buNone/>
                      </a:pPr>
                      <a:r>
                        <a:rPr b="1" lang="en-US" sz="3600" u="none" cap="none" strike="noStrike">
                          <a:solidFill>
                            <a:srgbClr val="FFFFFF"/>
                          </a:solidFill>
                          <a:latin typeface="Century Gothic"/>
                          <a:ea typeface="Century Gothic"/>
                          <a:cs typeface="Century Gothic"/>
                          <a:sym typeface="Century Gothic"/>
                        </a:rPr>
                        <a:t>Objective</a:t>
                      </a:r>
                      <a:endParaRPr b="1" sz="3600" u="none" cap="none" strike="noStrike">
                        <a:solidFill>
                          <a:srgbClr val="FFFFFF"/>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lnSpc>
                          <a:spcPct val="115000"/>
                        </a:lnSpc>
                        <a:spcBef>
                          <a:spcPts val="0"/>
                        </a:spcBef>
                        <a:spcAft>
                          <a:spcPts val="0"/>
                        </a:spcAft>
                        <a:buClr>
                          <a:srgbClr val="000000"/>
                        </a:buClr>
                        <a:buSzPts val="3000"/>
                        <a:buFont typeface="Arial"/>
                        <a:buNone/>
                      </a:pPr>
                      <a:r>
                        <a:rPr b="1" lang="en-US" sz="3600" u="none" cap="none" strike="noStrike">
                          <a:solidFill>
                            <a:srgbClr val="FFFFFF"/>
                          </a:solidFill>
                          <a:latin typeface="Century Gothic"/>
                          <a:ea typeface="Century Gothic"/>
                          <a:cs typeface="Century Gothic"/>
                          <a:sym typeface="Century Gothic"/>
                        </a:rPr>
                        <a:t>Complete</a:t>
                      </a:r>
                      <a:endParaRPr b="1" sz="3600" u="none" cap="none" strike="noStrike">
                        <a:solidFill>
                          <a:srgbClr val="FFFFFF"/>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Discuss formatting options in Tableau</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Explain the concept of functions</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Implement basic functions on the dataset</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Introduction to table calculations</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bl>
          </a:graphicData>
        </a:graphic>
      </p:graphicFrame>
      <p:sp>
        <p:nvSpPr>
          <p:cNvPr id="298" name="Google Shape;298;p41"/>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2"/>
          <p:cNvSpPr txBox="1"/>
          <p:nvPr>
            <p:ph idx="1" type="body"/>
          </p:nvPr>
        </p:nvSpPr>
        <p:spPr>
          <a:xfrm>
            <a:off x="831200" y="3073268"/>
            <a:ext cx="10666500" cy="9110100"/>
          </a:xfrm>
          <a:prstGeom prst="rect">
            <a:avLst/>
          </a:prstGeom>
          <a:noFill/>
          <a:ln>
            <a:noFill/>
          </a:ln>
        </p:spPr>
        <p:txBody>
          <a:bodyPr anchorCtr="0" anchor="t" bIns="45700" lIns="91425" spcFirstLastPara="1" rIns="91425" wrap="square" tIns="45700">
            <a:noAutofit/>
          </a:bodyPr>
          <a:lstStyle/>
          <a:p>
            <a:pPr indent="-457200" lvl="0" marL="457200" rtl="0" algn="l">
              <a:lnSpc>
                <a:spcPct val="115000"/>
              </a:lnSpc>
              <a:spcBef>
                <a:spcPts val="0"/>
              </a:spcBef>
              <a:spcAft>
                <a:spcPts val="0"/>
              </a:spcAft>
              <a:buSzPts val="4200"/>
              <a:buChar char="●"/>
            </a:pPr>
            <a:r>
              <a:rPr lang="en-US"/>
              <a:t>Open the formatting pane with the “</a:t>
            </a:r>
            <a:r>
              <a:rPr b="1" lang="en-US"/>
              <a:t>Format”</a:t>
            </a:r>
            <a:r>
              <a:rPr lang="en-US"/>
              <a:t> menu.</a:t>
            </a:r>
            <a:endParaRPr/>
          </a:p>
          <a:p>
            <a:pPr indent="0" lvl="0" marL="914400" rtl="0" algn="l">
              <a:lnSpc>
                <a:spcPct val="115000"/>
              </a:lnSpc>
              <a:spcBef>
                <a:spcPts val="0"/>
              </a:spcBef>
              <a:spcAft>
                <a:spcPts val="0"/>
              </a:spcAft>
              <a:buSzPts val="4200"/>
              <a:buNone/>
            </a:pPr>
            <a:r>
              <a:t/>
            </a:r>
            <a:endParaRPr/>
          </a:p>
          <a:p>
            <a:pPr indent="-457200" lvl="0" marL="457200" rtl="0" algn="l">
              <a:lnSpc>
                <a:spcPct val="115000"/>
              </a:lnSpc>
              <a:spcBef>
                <a:spcPts val="960"/>
              </a:spcBef>
              <a:spcAft>
                <a:spcPts val="0"/>
              </a:spcAft>
              <a:buSzPts val="4200"/>
              <a:buChar char="●"/>
            </a:pPr>
            <a:r>
              <a:rPr lang="en-US"/>
              <a:t>The formatting pane is contextual, meaning it changes based on what is highlighted.</a:t>
            </a:r>
            <a:br>
              <a:rPr lang="en-US"/>
            </a:br>
            <a:endParaRPr/>
          </a:p>
          <a:p>
            <a:pPr indent="-457200" lvl="0" marL="457200" rtl="0" algn="l">
              <a:lnSpc>
                <a:spcPct val="115000"/>
              </a:lnSpc>
              <a:spcBef>
                <a:spcPts val="0"/>
              </a:spcBef>
              <a:spcAft>
                <a:spcPts val="0"/>
              </a:spcAft>
              <a:buSzPts val="4200"/>
              <a:buChar char="●"/>
            </a:pPr>
            <a:r>
              <a:rPr lang="en-US"/>
              <a:t>Notice the </a:t>
            </a:r>
            <a:r>
              <a:rPr b="1" lang="en-US"/>
              <a:t>different elements</a:t>
            </a:r>
            <a:r>
              <a:rPr lang="en-US"/>
              <a:t> Tableau will let you format, from font and line type, to annotations, to labels and legends.</a:t>
            </a:r>
            <a:endParaRPr/>
          </a:p>
        </p:txBody>
      </p:sp>
      <p:sp>
        <p:nvSpPr>
          <p:cNvPr id="305" name="Google Shape;305;p42"/>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Formatting your figures</a:t>
            </a:r>
            <a:endParaRPr/>
          </a:p>
        </p:txBody>
      </p:sp>
      <p:sp>
        <p:nvSpPr>
          <p:cNvPr id="306" name="Google Shape;306;p42"/>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pic>
        <p:nvPicPr>
          <p:cNvPr id="307" name="Google Shape;307;p42"/>
          <p:cNvPicPr preferRelativeResize="0"/>
          <p:nvPr/>
        </p:nvPicPr>
        <p:blipFill rotWithShape="1">
          <a:blip r:embed="rId3">
            <a:alphaModFix/>
          </a:blip>
          <a:srcRect b="0" l="0" r="0" t="0"/>
          <a:stretch/>
        </p:blipFill>
        <p:spPr>
          <a:xfrm>
            <a:off x="15651150" y="2098580"/>
            <a:ext cx="4305300" cy="10134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3"/>
          <p:cNvSpPr txBox="1"/>
          <p:nvPr>
            <p:ph idx="1" type="body"/>
          </p:nvPr>
        </p:nvSpPr>
        <p:spPr>
          <a:xfrm>
            <a:off x="831200" y="3073275"/>
            <a:ext cx="9869700" cy="9110100"/>
          </a:xfrm>
          <a:prstGeom prst="rect">
            <a:avLst/>
          </a:prstGeom>
          <a:noFill/>
          <a:ln>
            <a:noFill/>
          </a:ln>
        </p:spPr>
        <p:txBody>
          <a:bodyPr anchorCtr="0" anchor="t" bIns="45700" lIns="91425" spcFirstLastPara="1" rIns="91425" wrap="square" tIns="45700">
            <a:noAutofit/>
          </a:bodyPr>
          <a:lstStyle/>
          <a:p>
            <a:pPr indent="-457200" lvl="0" marL="457200" rtl="0" algn="l">
              <a:lnSpc>
                <a:spcPct val="115000"/>
              </a:lnSpc>
              <a:spcBef>
                <a:spcPts val="0"/>
              </a:spcBef>
              <a:spcAft>
                <a:spcPts val="0"/>
              </a:spcAft>
              <a:buSzPts val="4000"/>
              <a:buChar char="●"/>
            </a:pPr>
            <a:r>
              <a:rPr lang="en-US" sz="4000"/>
              <a:t>Let’s start with the line chart that we made for showing life expectancy.</a:t>
            </a:r>
            <a:endParaRPr sz="4000"/>
          </a:p>
          <a:p>
            <a:pPr indent="0" lvl="0" marL="914400" rtl="0" algn="l">
              <a:lnSpc>
                <a:spcPct val="115000"/>
              </a:lnSpc>
              <a:spcBef>
                <a:spcPts val="0"/>
              </a:spcBef>
              <a:spcAft>
                <a:spcPts val="0"/>
              </a:spcAft>
              <a:buSzPts val="4200"/>
              <a:buNone/>
            </a:pPr>
            <a:r>
              <a:t/>
            </a:r>
            <a:endParaRPr sz="4000"/>
          </a:p>
          <a:p>
            <a:pPr indent="-457200" lvl="0" marL="457200" rtl="0" algn="l">
              <a:lnSpc>
                <a:spcPct val="115000"/>
              </a:lnSpc>
              <a:spcBef>
                <a:spcPts val="0"/>
              </a:spcBef>
              <a:spcAft>
                <a:spcPts val="0"/>
              </a:spcAft>
              <a:buSzPts val="4000"/>
              <a:buChar char="●"/>
            </a:pPr>
            <a:r>
              <a:rPr lang="en-US" sz="4000"/>
              <a:t>What would you do to </a:t>
            </a:r>
            <a:r>
              <a:rPr b="1" lang="en-US" sz="4000"/>
              <a:t>improve</a:t>
            </a:r>
            <a:r>
              <a:rPr lang="en-US" sz="4000"/>
              <a:t> this?</a:t>
            </a:r>
            <a:endParaRPr sz="4000"/>
          </a:p>
          <a:p>
            <a:pPr indent="0" lvl="0" marL="914400" rtl="0" algn="l">
              <a:lnSpc>
                <a:spcPct val="115000"/>
              </a:lnSpc>
              <a:spcBef>
                <a:spcPts val="0"/>
              </a:spcBef>
              <a:spcAft>
                <a:spcPts val="0"/>
              </a:spcAft>
              <a:buSzPts val="4200"/>
              <a:buNone/>
            </a:pPr>
            <a:r>
              <a:t/>
            </a:r>
            <a:endParaRPr sz="4000"/>
          </a:p>
          <a:p>
            <a:pPr indent="-482600" lvl="1" marL="914400" rtl="0" algn="l">
              <a:lnSpc>
                <a:spcPct val="115000"/>
              </a:lnSpc>
              <a:spcBef>
                <a:spcPts val="0"/>
              </a:spcBef>
              <a:spcAft>
                <a:spcPts val="0"/>
              </a:spcAft>
              <a:buSzPts val="4000"/>
              <a:buChar char="○"/>
            </a:pPr>
            <a:r>
              <a:rPr lang="en-US" sz="4000"/>
              <a:t>What is being shown here? What aspects are most important? </a:t>
            </a:r>
            <a:endParaRPr sz="4000"/>
          </a:p>
          <a:p>
            <a:pPr indent="0" lvl="0" marL="914400" rtl="0" algn="l">
              <a:lnSpc>
                <a:spcPct val="115000"/>
              </a:lnSpc>
              <a:spcBef>
                <a:spcPts val="0"/>
              </a:spcBef>
              <a:spcAft>
                <a:spcPts val="0"/>
              </a:spcAft>
              <a:buSzPts val="4200"/>
              <a:buNone/>
            </a:pPr>
            <a:r>
              <a:t/>
            </a:r>
            <a:endParaRPr sz="4000"/>
          </a:p>
          <a:p>
            <a:pPr indent="-482600" lvl="1" marL="914400" rtl="0" algn="l">
              <a:lnSpc>
                <a:spcPct val="115000"/>
              </a:lnSpc>
              <a:spcBef>
                <a:spcPts val="0"/>
              </a:spcBef>
              <a:spcAft>
                <a:spcPts val="0"/>
              </a:spcAft>
              <a:buSzPts val="4000"/>
              <a:buChar char="○"/>
            </a:pPr>
            <a:r>
              <a:rPr lang="en-US" sz="4000"/>
              <a:t>Can you think of any existing variable that would add insight?</a:t>
            </a:r>
            <a:br>
              <a:rPr lang="en-US" sz="4000"/>
            </a:br>
            <a:endParaRPr sz="4000"/>
          </a:p>
          <a:p>
            <a:pPr indent="-482600" lvl="1" marL="914400" rtl="0" algn="l">
              <a:lnSpc>
                <a:spcPct val="115000"/>
              </a:lnSpc>
              <a:spcBef>
                <a:spcPts val="0"/>
              </a:spcBef>
              <a:spcAft>
                <a:spcPts val="0"/>
              </a:spcAft>
              <a:buSzPts val="4000"/>
              <a:buChar char="○"/>
            </a:pPr>
            <a:r>
              <a:rPr lang="en-US" sz="4000"/>
              <a:t>Now what about font and colors?</a:t>
            </a:r>
            <a:endParaRPr sz="4000"/>
          </a:p>
          <a:p>
            <a:pPr indent="0" lvl="0" marL="461962" rtl="0" algn="l">
              <a:lnSpc>
                <a:spcPct val="115000"/>
              </a:lnSpc>
              <a:spcBef>
                <a:spcPts val="0"/>
              </a:spcBef>
              <a:spcAft>
                <a:spcPts val="0"/>
              </a:spcAft>
              <a:buSzPts val="3600"/>
              <a:buNone/>
            </a:pPr>
            <a:r>
              <a:t/>
            </a:r>
            <a:endParaRPr sz="4000"/>
          </a:p>
        </p:txBody>
      </p:sp>
      <p:sp>
        <p:nvSpPr>
          <p:cNvPr id="314" name="Google Shape;314;p43"/>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Formatting your figures</a:t>
            </a:r>
            <a:endParaRPr/>
          </a:p>
        </p:txBody>
      </p:sp>
      <p:sp>
        <p:nvSpPr>
          <p:cNvPr id="315" name="Google Shape;315;p43"/>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pic>
        <p:nvPicPr>
          <p:cNvPr id="316" name="Google Shape;316;p43"/>
          <p:cNvPicPr preferRelativeResize="0"/>
          <p:nvPr/>
        </p:nvPicPr>
        <p:blipFill>
          <a:blip r:embed="rId3">
            <a:alphaModFix/>
          </a:blip>
          <a:stretch>
            <a:fillRect/>
          </a:stretch>
        </p:blipFill>
        <p:spPr>
          <a:xfrm>
            <a:off x="10853300" y="2748050"/>
            <a:ext cx="13100851" cy="84865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4"/>
          <p:cNvSpPr txBox="1"/>
          <p:nvPr>
            <p:ph idx="1" type="body"/>
          </p:nvPr>
        </p:nvSpPr>
        <p:spPr>
          <a:xfrm>
            <a:off x="831200" y="3073275"/>
            <a:ext cx="8863800" cy="9110100"/>
          </a:xfrm>
          <a:prstGeom prst="rect">
            <a:avLst/>
          </a:prstGeom>
          <a:noFill/>
          <a:ln>
            <a:noFill/>
          </a:ln>
        </p:spPr>
        <p:txBody>
          <a:bodyPr anchorCtr="0" anchor="t" bIns="45700" lIns="91425" spcFirstLastPara="1" rIns="91425" wrap="square" tIns="45700">
            <a:noAutofit/>
          </a:bodyPr>
          <a:lstStyle/>
          <a:p>
            <a:pPr indent="-457200" lvl="0" marL="457200" rtl="0" algn="l">
              <a:lnSpc>
                <a:spcPct val="115000"/>
              </a:lnSpc>
              <a:spcBef>
                <a:spcPts val="0"/>
              </a:spcBef>
              <a:spcAft>
                <a:spcPts val="0"/>
              </a:spcAft>
              <a:buSzPts val="4200"/>
              <a:buChar char="●"/>
            </a:pPr>
            <a:r>
              <a:rPr lang="en-US"/>
              <a:t>In addition to using the Format menu, we can </a:t>
            </a:r>
            <a:r>
              <a:rPr b="1" lang="en-US"/>
              <a:t>open the formatting pane by right-clicking</a:t>
            </a:r>
            <a:r>
              <a:rPr lang="en-US"/>
              <a:t> on any view element.</a:t>
            </a:r>
            <a:endParaRPr/>
          </a:p>
          <a:p>
            <a:pPr indent="0" lvl="0" marL="914400" rtl="0" algn="l">
              <a:lnSpc>
                <a:spcPct val="115000"/>
              </a:lnSpc>
              <a:spcBef>
                <a:spcPts val="0"/>
              </a:spcBef>
              <a:spcAft>
                <a:spcPts val="0"/>
              </a:spcAft>
              <a:buSzPts val="4200"/>
              <a:buNone/>
            </a:pPr>
            <a:r>
              <a:t/>
            </a:r>
            <a:endParaRPr/>
          </a:p>
          <a:p>
            <a:pPr indent="-457200" lvl="0" marL="457200" rtl="0" algn="l">
              <a:lnSpc>
                <a:spcPct val="115000"/>
              </a:lnSpc>
              <a:spcBef>
                <a:spcPts val="0"/>
              </a:spcBef>
              <a:spcAft>
                <a:spcPts val="0"/>
              </a:spcAft>
              <a:buSzPts val="4200"/>
              <a:buChar char="●"/>
            </a:pPr>
            <a:r>
              <a:rPr lang="en-US"/>
              <a:t>Start by selecting the y axis of our </a:t>
            </a:r>
            <a:r>
              <a:rPr b="1" lang="en-US"/>
              <a:t>“Life expectancy”</a:t>
            </a:r>
            <a:r>
              <a:rPr lang="en-US"/>
              <a:t> view.</a:t>
            </a:r>
            <a:endParaRPr/>
          </a:p>
          <a:p>
            <a:pPr indent="0" lvl="0" marL="914400" rtl="0" algn="l">
              <a:lnSpc>
                <a:spcPct val="115000"/>
              </a:lnSpc>
              <a:spcBef>
                <a:spcPts val="0"/>
              </a:spcBef>
              <a:spcAft>
                <a:spcPts val="0"/>
              </a:spcAft>
              <a:buSzPts val="4200"/>
              <a:buNone/>
            </a:pPr>
            <a:r>
              <a:t/>
            </a:r>
            <a:endParaRPr/>
          </a:p>
          <a:p>
            <a:pPr indent="-457200" lvl="0" marL="457200" rtl="0" algn="l">
              <a:lnSpc>
                <a:spcPct val="115000"/>
              </a:lnSpc>
              <a:spcBef>
                <a:spcPts val="0"/>
              </a:spcBef>
              <a:spcAft>
                <a:spcPts val="0"/>
              </a:spcAft>
              <a:buSzPts val="4200"/>
              <a:buChar char="●"/>
            </a:pPr>
            <a:r>
              <a:rPr lang="en-US"/>
              <a:t>Note that the contextual format pane pops up on the left.</a:t>
            </a:r>
            <a:endParaRPr/>
          </a:p>
          <a:p>
            <a:pPr indent="0" lvl="0" marL="0" rtl="0" algn="l">
              <a:lnSpc>
                <a:spcPct val="115000"/>
              </a:lnSpc>
              <a:spcBef>
                <a:spcPts val="0"/>
              </a:spcBef>
              <a:spcAft>
                <a:spcPts val="0"/>
              </a:spcAft>
              <a:buSzPts val="4200"/>
              <a:buNone/>
            </a:pPr>
            <a:r>
              <a:t/>
            </a:r>
            <a:endParaRPr/>
          </a:p>
        </p:txBody>
      </p:sp>
      <p:sp>
        <p:nvSpPr>
          <p:cNvPr id="323" name="Google Shape;323;p44"/>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Formatting: right-clicking an element</a:t>
            </a:r>
            <a:endParaRPr/>
          </a:p>
        </p:txBody>
      </p:sp>
      <p:sp>
        <p:nvSpPr>
          <p:cNvPr id="324" name="Google Shape;324;p44"/>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
        <p:nvSpPr>
          <p:cNvPr id="325" name="Google Shape;325;p44"/>
          <p:cNvSpPr txBox="1"/>
          <p:nvPr/>
        </p:nvSpPr>
        <p:spPr>
          <a:xfrm>
            <a:off x="2320635" y="3454400"/>
            <a:ext cx="184800" cy="95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600"/>
              <a:buFont typeface="Arial"/>
              <a:buNone/>
            </a:pPr>
            <a:r>
              <a:t/>
            </a:r>
            <a:endParaRPr b="0" i="0" sz="5600" u="none" cap="none" strike="noStrike">
              <a:solidFill>
                <a:srgbClr val="000000"/>
              </a:solidFill>
              <a:latin typeface="Gill Sans"/>
              <a:ea typeface="Gill Sans"/>
              <a:cs typeface="Gill Sans"/>
              <a:sym typeface="Gill Sans"/>
            </a:endParaRPr>
          </a:p>
        </p:txBody>
      </p:sp>
      <p:pic>
        <p:nvPicPr>
          <p:cNvPr id="326" name="Google Shape;326;p44"/>
          <p:cNvPicPr preferRelativeResize="0"/>
          <p:nvPr/>
        </p:nvPicPr>
        <p:blipFill rotWithShape="1">
          <a:blip r:embed="rId3">
            <a:alphaModFix/>
          </a:blip>
          <a:srcRect b="0" l="0" r="0" t="0"/>
          <a:stretch/>
        </p:blipFill>
        <p:spPr>
          <a:xfrm>
            <a:off x="9856400" y="3256025"/>
            <a:ext cx="3886200" cy="8397150"/>
          </a:xfrm>
          <a:prstGeom prst="rect">
            <a:avLst/>
          </a:prstGeom>
          <a:noFill/>
          <a:ln>
            <a:noFill/>
          </a:ln>
        </p:spPr>
      </p:pic>
      <p:pic>
        <p:nvPicPr>
          <p:cNvPr id="327" name="Google Shape;327;p44"/>
          <p:cNvPicPr preferRelativeResize="0"/>
          <p:nvPr/>
        </p:nvPicPr>
        <p:blipFill>
          <a:blip r:embed="rId4">
            <a:alphaModFix/>
          </a:blip>
          <a:stretch>
            <a:fillRect/>
          </a:stretch>
        </p:blipFill>
        <p:spPr>
          <a:xfrm>
            <a:off x="13904000" y="3797925"/>
            <a:ext cx="9929923" cy="73133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5"/>
          <p:cNvSpPr txBox="1"/>
          <p:nvPr>
            <p:ph idx="1" type="body"/>
          </p:nvPr>
        </p:nvSpPr>
        <p:spPr>
          <a:xfrm>
            <a:off x="831200" y="3073275"/>
            <a:ext cx="9871800" cy="9110100"/>
          </a:xfrm>
          <a:prstGeom prst="rect">
            <a:avLst/>
          </a:prstGeom>
          <a:noFill/>
          <a:ln>
            <a:noFill/>
          </a:ln>
        </p:spPr>
        <p:txBody>
          <a:bodyPr anchorCtr="0" anchor="t" bIns="45700" lIns="91425" spcFirstLastPara="1" rIns="91425" wrap="square" tIns="45700">
            <a:noAutofit/>
          </a:bodyPr>
          <a:lstStyle/>
          <a:p>
            <a:pPr indent="-457200" lvl="0" marL="457200" rtl="0" algn="l">
              <a:lnSpc>
                <a:spcPct val="115000"/>
              </a:lnSpc>
              <a:spcBef>
                <a:spcPts val="0"/>
              </a:spcBef>
              <a:spcAft>
                <a:spcPts val="0"/>
              </a:spcAft>
              <a:buSzPts val="4200"/>
              <a:buChar char="●"/>
            </a:pPr>
            <a:r>
              <a:rPr lang="en-US"/>
              <a:t>Let’s change the font, size and color of the axis.</a:t>
            </a:r>
            <a:endParaRPr/>
          </a:p>
          <a:p>
            <a:pPr indent="0" lvl="0" marL="914400" rtl="0" algn="l">
              <a:lnSpc>
                <a:spcPct val="115000"/>
              </a:lnSpc>
              <a:spcBef>
                <a:spcPts val="0"/>
              </a:spcBef>
              <a:spcAft>
                <a:spcPts val="0"/>
              </a:spcAft>
              <a:buSzPts val="4200"/>
              <a:buNone/>
            </a:pPr>
            <a:r>
              <a:t/>
            </a:r>
            <a:endParaRPr/>
          </a:p>
          <a:p>
            <a:pPr indent="-457200" lvl="0" marL="457200" rtl="0" algn="l">
              <a:lnSpc>
                <a:spcPct val="115000"/>
              </a:lnSpc>
              <a:spcBef>
                <a:spcPts val="0"/>
              </a:spcBef>
              <a:spcAft>
                <a:spcPts val="0"/>
              </a:spcAft>
              <a:buSzPts val="4200"/>
              <a:buChar char="●"/>
            </a:pPr>
            <a:r>
              <a:rPr lang="en-US"/>
              <a:t>Experiment with these elements in order to:</a:t>
            </a:r>
            <a:endParaRPr/>
          </a:p>
          <a:p>
            <a:pPr indent="-495300" lvl="1" marL="914400" rtl="0" algn="l">
              <a:lnSpc>
                <a:spcPct val="115000"/>
              </a:lnSpc>
              <a:spcBef>
                <a:spcPts val="0"/>
              </a:spcBef>
              <a:spcAft>
                <a:spcPts val="0"/>
              </a:spcAft>
              <a:buSzPts val="4200"/>
              <a:buChar char="○"/>
            </a:pPr>
            <a:r>
              <a:rPr lang="en-US"/>
              <a:t>Make the numbers easier to read.</a:t>
            </a:r>
            <a:endParaRPr/>
          </a:p>
          <a:p>
            <a:pPr indent="-495300" lvl="1" marL="914400" rtl="0" algn="l">
              <a:lnSpc>
                <a:spcPct val="115000"/>
              </a:lnSpc>
              <a:spcBef>
                <a:spcPts val="0"/>
              </a:spcBef>
              <a:spcAft>
                <a:spcPts val="0"/>
              </a:spcAft>
              <a:buSzPts val="4200"/>
              <a:buChar char="○"/>
            </a:pPr>
            <a:r>
              <a:rPr lang="en-US"/>
              <a:t>Make the year stand out.</a:t>
            </a:r>
            <a:endParaRPr/>
          </a:p>
          <a:p>
            <a:pPr indent="0" lvl="0" marL="457200" rtl="0" algn="l">
              <a:lnSpc>
                <a:spcPct val="115000"/>
              </a:lnSpc>
              <a:spcBef>
                <a:spcPts val="0"/>
              </a:spcBef>
              <a:spcAft>
                <a:spcPts val="0"/>
              </a:spcAft>
              <a:buSzPts val="4200"/>
              <a:buNone/>
            </a:pPr>
            <a:r>
              <a:t/>
            </a:r>
            <a:endParaRPr/>
          </a:p>
          <a:p>
            <a:pPr indent="-457200" lvl="0" marL="457200" rtl="0" algn="l">
              <a:lnSpc>
                <a:spcPct val="115000"/>
              </a:lnSpc>
              <a:spcBef>
                <a:spcPts val="0"/>
              </a:spcBef>
              <a:spcAft>
                <a:spcPts val="0"/>
              </a:spcAft>
              <a:buSzPts val="4200"/>
              <a:buChar char="●"/>
            </a:pPr>
            <a:r>
              <a:rPr i="1" lang="en-US"/>
              <a:t>What kinds of changes did you make?</a:t>
            </a:r>
            <a:endParaRPr i="1"/>
          </a:p>
        </p:txBody>
      </p:sp>
      <p:sp>
        <p:nvSpPr>
          <p:cNvPr id="334" name="Google Shape;334;p45"/>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Formatting: customizing an axis</a:t>
            </a:r>
            <a:endParaRPr/>
          </a:p>
        </p:txBody>
      </p:sp>
      <p:sp>
        <p:nvSpPr>
          <p:cNvPr id="335" name="Google Shape;335;p45"/>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
        <p:nvSpPr>
          <p:cNvPr id="336" name="Google Shape;336;p45"/>
          <p:cNvSpPr txBox="1"/>
          <p:nvPr/>
        </p:nvSpPr>
        <p:spPr>
          <a:xfrm>
            <a:off x="2320635" y="3454400"/>
            <a:ext cx="184800" cy="95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600"/>
              <a:buFont typeface="Arial"/>
              <a:buNone/>
            </a:pPr>
            <a:r>
              <a:t/>
            </a:r>
            <a:endParaRPr b="0" i="0" sz="5600" u="none" cap="none" strike="noStrike">
              <a:solidFill>
                <a:srgbClr val="000000"/>
              </a:solidFill>
              <a:latin typeface="Gill Sans"/>
              <a:ea typeface="Gill Sans"/>
              <a:cs typeface="Gill Sans"/>
              <a:sym typeface="Gill Sans"/>
            </a:endParaRPr>
          </a:p>
        </p:txBody>
      </p:sp>
      <p:pic>
        <p:nvPicPr>
          <p:cNvPr id="337" name="Google Shape;337;p45"/>
          <p:cNvPicPr preferRelativeResize="0"/>
          <p:nvPr/>
        </p:nvPicPr>
        <p:blipFill>
          <a:blip r:embed="rId3">
            <a:alphaModFix/>
          </a:blip>
          <a:stretch>
            <a:fillRect/>
          </a:stretch>
        </p:blipFill>
        <p:spPr>
          <a:xfrm>
            <a:off x="10747225" y="3073275"/>
            <a:ext cx="12805673" cy="82716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Training layouts">
  <a:themeElements>
    <a:clrScheme name="Simple Light">
      <a:dk1>
        <a:srgbClr val="261144"/>
      </a:dk1>
      <a:lt1>
        <a:srgbClr val="FFFFFF"/>
      </a:lt1>
      <a:dk2>
        <a:srgbClr val="422B72"/>
      </a:dk2>
      <a:lt2>
        <a:srgbClr val="F4F4F4"/>
      </a:lt2>
      <a:accent1>
        <a:srgbClr val="FF350F"/>
      </a:accent1>
      <a:accent2>
        <a:srgbClr val="E02500"/>
      </a:accent2>
      <a:accent3>
        <a:srgbClr val="FFED3D"/>
      </a:accent3>
      <a:accent4>
        <a:srgbClr val="FFE9E5"/>
      </a:accent4>
      <a:accent5>
        <a:srgbClr val="845BA3"/>
      </a:accent5>
      <a:accent6>
        <a:srgbClr val="E2E2E2"/>
      </a:accent6>
      <a:hlink>
        <a:srgbClr val="FF350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